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8" r:id="rId5"/>
    <p:sldMasterId id="2147483668" r:id="rId6"/>
  </p:sldMasterIdLst>
  <p:notesMasterIdLst>
    <p:notesMasterId r:id="rId32"/>
  </p:notesMasterIdLst>
  <p:sldIdLst>
    <p:sldId id="257" r:id="rId7"/>
    <p:sldId id="273" r:id="rId8"/>
    <p:sldId id="289" r:id="rId9"/>
    <p:sldId id="342" r:id="rId10"/>
    <p:sldId id="329" r:id="rId11"/>
    <p:sldId id="332" r:id="rId12"/>
    <p:sldId id="343" r:id="rId13"/>
    <p:sldId id="344" r:id="rId14"/>
    <p:sldId id="345" r:id="rId15"/>
    <p:sldId id="346" r:id="rId16"/>
    <p:sldId id="333" r:id="rId17"/>
    <p:sldId id="334" r:id="rId18"/>
    <p:sldId id="347" r:id="rId19"/>
    <p:sldId id="348" r:id="rId20"/>
    <p:sldId id="336" r:id="rId21"/>
    <p:sldId id="349" r:id="rId22"/>
    <p:sldId id="337" r:id="rId23"/>
    <p:sldId id="356" r:id="rId24"/>
    <p:sldId id="350" r:id="rId25"/>
    <p:sldId id="355" r:id="rId26"/>
    <p:sldId id="351" r:id="rId27"/>
    <p:sldId id="352" r:id="rId28"/>
    <p:sldId id="354" r:id="rId29"/>
    <p:sldId id="328" r:id="rId30"/>
    <p:sldId id="341" r:id="rId3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0613"/>
    <a:srgbClr val="0086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3809DF-E993-D34B-8A27-B0BE144629CB}" v="2" dt="2025-03-24T15:57:25.2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104"/>
    <p:restoredTop sz="94731"/>
  </p:normalViewPr>
  <p:slideViewPr>
    <p:cSldViewPr snapToGrid="0" showGuides="1">
      <p:cViewPr>
        <p:scale>
          <a:sx n="137" d="100"/>
          <a:sy n="137" d="100"/>
        </p:scale>
        <p:origin x="144" y="3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52B7C-DBB6-EA47-B181-88910A55C8A2}" type="datetimeFigureOut">
              <a:rPr lang="nl-NL" smtClean="0"/>
              <a:t>06-02-2026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29DBC2-9E02-5E40-AB1B-E3E16E5FC60E}" type="slidenum">
              <a:rPr lang="nl-NL" smtClean="0"/>
              <a:t>‹nr.›</a:t>
            </a:fld>
            <a:endParaRPr lang="nl-NL"/>
          </a:p>
        </p:txBody>
      </p:sp>
    </p:spTree>
    <p:extLst>
      <p:ext uri="{BB962C8B-B14F-4D97-AF65-F5344CB8AC3E}">
        <p14:creationId xmlns:p14="http://schemas.microsoft.com/office/powerpoint/2010/main" val="1524028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latin typeface="Verdana"/>
                <a:ea typeface="ＭＳ Ｐゴシック"/>
              </a:rPr>
              <a:t>1 mg geld voor normale lasprocessen, RVS is nog minder vanwege Chroom6 (kankerverwekkend).</a:t>
            </a:r>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4</a:t>
            </a:fld>
            <a:endParaRPr lang="nl-NL"/>
          </a:p>
        </p:txBody>
      </p:sp>
    </p:spTree>
    <p:extLst>
      <p:ext uri="{BB962C8B-B14F-4D97-AF65-F5344CB8AC3E}">
        <p14:creationId xmlns:p14="http://schemas.microsoft.com/office/powerpoint/2010/main" val="1211343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19</a:t>
            </a:fld>
            <a:endParaRPr lang="nl-NL"/>
          </a:p>
        </p:txBody>
      </p:sp>
    </p:spTree>
    <p:extLst>
      <p:ext uri="{BB962C8B-B14F-4D97-AF65-F5344CB8AC3E}">
        <p14:creationId xmlns:p14="http://schemas.microsoft.com/office/powerpoint/2010/main" val="3785947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Alleen stofmasker met voldoende bescherming tegen fijne deeltjes (bijv. een FFP3-masker) </a:t>
            </a:r>
          </a:p>
          <a:p>
            <a:r>
              <a:rPr lang="nl-NL" dirty="0"/>
              <a:t>Een FFP3 masker geeft een iets hogere bescherming dan een FFP2 masker. De effectiviteit van het filtermasker is vooral afhankelijk van de pasvorm. Van belang is dat het masker goed aansluit op het gezicht. </a:t>
            </a:r>
          </a:p>
          <a:p>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20</a:t>
            </a:fld>
            <a:endParaRPr lang="nl-NL"/>
          </a:p>
        </p:txBody>
      </p:sp>
    </p:spTree>
    <p:extLst>
      <p:ext uri="{BB962C8B-B14F-4D97-AF65-F5344CB8AC3E}">
        <p14:creationId xmlns:p14="http://schemas.microsoft.com/office/powerpoint/2010/main" val="51733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Andere optie, overdruk </a:t>
            </a:r>
            <a:r>
              <a:rPr lang="nl-NL" dirty="0" err="1"/>
              <a:t>lashelm</a:t>
            </a:r>
            <a:r>
              <a:rPr lang="nl-NL" dirty="0"/>
              <a:t> met slijpruit. </a:t>
            </a:r>
            <a:r>
              <a:rPr lang="nl-NL" dirty="0" err="1"/>
              <a:t>Halfgelaatsmasker</a:t>
            </a:r>
            <a:r>
              <a:rPr lang="nl-NL" dirty="0"/>
              <a:t>. </a:t>
            </a:r>
            <a:r>
              <a:rPr lang="nl-NL" dirty="0" err="1"/>
              <a:t>Motoraangedreven</a:t>
            </a:r>
            <a:r>
              <a:rPr lang="nl-NL" dirty="0"/>
              <a:t>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21</a:t>
            </a:fld>
            <a:endParaRPr lang="nl-NL"/>
          </a:p>
        </p:txBody>
      </p:sp>
    </p:spTree>
    <p:extLst>
      <p:ext uri="{BB962C8B-B14F-4D97-AF65-F5344CB8AC3E}">
        <p14:creationId xmlns:p14="http://schemas.microsoft.com/office/powerpoint/2010/main" val="4197518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22</a:t>
            </a:fld>
            <a:endParaRPr lang="nl-NL"/>
          </a:p>
        </p:txBody>
      </p:sp>
    </p:spTree>
    <p:extLst>
      <p:ext uri="{BB962C8B-B14F-4D97-AF65-F5344CB8AC3E}">
        <p14:creationId xmlns:p14="http://schemas.microsoft.com/office/powerpoint/2010/main" val="3007805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23</a:t>
            </a:fld>
            <a:endParaRPr lang="nl-NL"/>
          </a:p>
        </p:txBody>
      </p:sp>
    </p:spTree>
    <p:extLst>
      <p:ext uri="{BB962C8B-B14F-4D97-AF65-F5344CB8AC3E}">
        <p14:creationId xmlns:p14="http://schemas.microsoft.com/office/powerpoint/2010/main" val="3708558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latin typeface="Verdana"/>
                <a:ea typeface="ＭＳ Ｐゴシック"/>
              </a:rPr>
              <a:t>1 mg geld voor normale lasprocessen, RVS is 1 µg/m3 vanwege Chroom6 (kankerverwekkend). µg per m3 = microgram per kubieke meter.</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6</a:t>
            </a:fld>
            <a:endParaRPr lang="nl-NL"/>
          </a:p>
        </p:txBody>
      </p:sp>
    </p:spTree>
    <p:extLst>
      <p:ext uri="{BB962C8B-B14F-4D97-AF65-F5344CB8AC3E}">
        <p14:creationId xmlns:p14="http://schemas.microsoft.com/office/powerpoint/2010/main" val="4197321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Calibri"/>
                <a:ea typeface="ＭＳ Ｐゴシック"/>
                <a:cs typeface="Calibri"/>
              </a:rPr>
              <a:t>Mechanische</a:t>
            </a:r>
            <a:r>
              <a:rPr lang="en-US" dirty="0">
                <a:latin typeface="Calibri"/>
                <a:ea typeface="ＭＳ Ｐゴシック"/>
                <a:cs typeface="Calibri"/>
              </a:rPr>
              <a:t> </a:t>
            </a:r>
            <a:r>
              <a:rPr lang="en-US" dirty="0" err="1">
                <a:latin typeface="Calibri"/>
                <a:ea typeface="ＭＳ Ｐゴシック"/>
                <a:cs typeface="Calibri"/>
              </a:rPr>
              <a:t>ruimtevetilatie</a:t>
            </a:r>
            <a:r>
              <a:rPr lang="en-US" dirty="0">
                <a:latin typeface="Calibri"/>
                <a:ea typeface="ＭＳ Ｐゴシック"/>
                <a:cs typeface="Calibri"/>
              </a:rPr>
              <a:t>, alle </a:t>
            </a:r>
            <a:r>
              <a:rPr lang="en-US" dirty="0" err="1">
                <a:latin typeface="Calibri"/>
                <a:ea typeface="ＭＳ Ｐゴシック"/>
                <a:cs typeface="Calibri"/>
              </a:rPr>
              <a:t>lasrook</a:t>
            </a:r>
            <a:r>
              <a:rPr lang="en-US" dirty="0">
                <a:latin typeface="Calibri"/>
                <a:ea typeface="ＭＳ Ｐゴシック"/>
                <a:cs typeface="Calibri"/>
              </a:rPr>
              <a:t> die </a:t>
            </a:r>
            <a:r>
              <a:rPr lang="en-US" dirty="0" err="1">
                <a:latin typeface="Calibri"/>
                <a:ea typeface="ＭＳ Ｐゴシック"/>
                <a:cs typeface="Calibri"/>
              </a:rPr>
              <a:t>niet</a:t>
            </a:r>
            <a:r>
              <a:rPr lang="en-US" dirty="0">
                <a:latin typeface="Calibri"/>
                <a:ea typeface="ＭＳ Ｐゴシック"/>
                <a:cs typeface="Calibri"/>
              </a:rPr>
              <a:t> </a:t>
            </a:r>
            <a:r>
              <a:rPr lang="en-US" dirty="0" err="1">
                <a:latin typeface="Calibri"/>
                <a:ea typeface="ＭＳ Ｐゴシック"/>
                <a:cs typeface="Calibri"/>
              </a:rPr>
              <a:t>bij</a:t>
            </a:r>
            <a:r>
              <a:rPr lang="en-US" dirty="0">
                <a:latin typeface="Calibri"/>
                <a:ea typeface="ＭＳ Ｐゴシック"/>
                <a:cs typeface="Calibri"/>
              </a:rPr>
              <a:t> de </a:t>
            </a:r>
            <a:r>
              <a:rPr lang="en-US" dirty="0" err="1">
                <a:latin typeface="Calibri"/>
                <a:ea typeface="ＭＳ Ｐゴシック"/>
                <a:cs typeface="Calibri"/>
              </a:rPr>
              <a:t>bron</a:t>
            </a:r>
            <a:r>
              <a:rPr lang="en-US" dirty="0">
                <a:latin typeface="Calibri"/>
                <a:ea typeface="ＭＳ Ｐゴシック"/>
                <a:cs typeface="Calibri"/>
              </a:rPr>
              <a:t> </a:t>
            </a:r>
            <a:r>
              <a:rPr lang="en-US" dirty="0" err="1">
                <a:latin typeface="Calibri"/>
                <a:ea typeface="ＭＳ Ｐゴシック"/>
                <a:cs typeface="Calibri"/>
              </a:rPr>
              <a:t>weggenomen</a:t>
            </a:r>
            <a:r>
              <a:rPr lang="en-US" dirty="0">
                <a:latin typeface="Calibri"/>
                <a:ea typeface="ＭＳ Ｐゴシック"/>
                <a:cs typeface="Calibri"/>
              </a:rPr>
              <a:t> </a:t>
            </a:r>
            <a:r>
              <a:rPr lang="en-US" dirty="0" err="1">
                <a:latin typeface="Calibri"/>
                <a:ea typeface="ＭＳ Ｐゴシック"/>
                <a:cs typeface="Calibri"/>
              </a:rPr>
              <a:t>wordt</a:t>
            </a:r>
            <a:r>
              <a:rPr lang="en-US" dirty="0">
                <a:latin typeface="Calibri"/>
                <a:ea typeface="ＭＳ Ｐゴシック"/>
                <a:cs typeface="Calibri"/>
              </a:rPr>
              <a:t> </a:t>
            </a:r>
            <a:r>
              <a:rPr lang="en-US" dirty="0" err="1">
                <a:latin typeface="Calibri"/>
                <a:ea typeface="ＭＳ Ｐゴシック"/>
                <a:cs typeface="Calibri"/>
              </a:rPr>
              <a:t>komt</a:t>
            </a:r>
            <a:r>
              <a:rPr lang="en-US" dirty="0">
                <a:latin typeface="Calibri"/>
                <a:ea typeface="ＭＳ Ｐゴシック"/>
                <a:cs typeface="Calibri"/>
              </a:rPr>
              <a:t> in de </a:t>
            </a:r>
            <a:r>
              <a:rPr lang="en-US" dirty="0" err="1">
                <a:latin typeface="Calibri"/>
                <a:ea typeface="ＭＳ Ｐゴシック"/>
                <a:cs typeface="Calibri"/>
              </a:rPr>
              <a:t>ruimte</a:t>
            </a:r>
            <a:r>
              <a:rPr lang="en-US" dirty="0">
                <a:latin typeface="Calibri"/>
                <a:ea typeface="ＭＳ Ｐゴシック"/>
                <a:cs typeface="Calibri"/>
              </a:rPr>
              <a:t> </a:t>
            </a:r>
            <a:r>
              <a:rPr lang="en-US" dirty="0" err="1">
                <a:latin typeface="Calibri"/>
                <a:ea typeface="ＭＳ Ｐゴシック"/>
                <a:cs typeface="Calibri"/>
              </a:rPr>
              <a:t>terecht</a:t>
            </a:r>
            <a:r>
              <a:rPr lang="en-US" dirty="0">
                <a:latin typeface="Calibri"/>
                <a:ea typeface="ＭＳ Ｐゴシック"/>
                <a:cs typeface="Calibri"/>
              </a:rPr>
              <a:t>, om </a:t>
            </a:r>
            <a:r>
              <a:rPr lang="en-US" dirty="0" err="1">
                <a:latin typeface="Calibri"/>
                <a:ea typeface="ＭＳ Ｐゴシック"/>
                <a:cs typeface="Calibri"/>
              </a:rPr>
              <a:t>iedereen</a:t>
            </a:r>
            <a:r>
              <a:rPr lang="en-US" dirty="0">
                <a:latin typeface="Calibri"/>
                <a:ea typeface="ＭＳ Ｐゴシック"/>
                <a:cs typeface="Calibri"/>
              </a:rPr>
              <a:t> in de </a:t>
            </a:r>
            <a:r>
              <a:rPr lang="en-US" dirty="0" err="1">
                <a:latin typeface="Calibri"/>
                <a:ea typeface="ＭＳ Ｐゴシック"/>
                <a:cs typeface="Calibri"/>
              </a:rPr>
              <a:t>ruimte</a:t>
            </a:r>
            <a:r>
              <a:rPr lang="en-US" dirty="0">
                <a:latin typeface="Calibri"/>
                <a:ea typeface="ＭＳ Ｐゴシック"/>
                <a:cs typeface="Calibri"/>
              </a:rPr>
              <a:t> (</a:t>
            </a:r>
            <a:r>
              <a:rPr lang="en-US" dirty="0" err="1">
                <a:latin typeface="Calibri"/>
                <a:ea typeface="ＭＳ Ｐゴシック"/>
                <a:cs typeface="Calibri"/>
              </a:rPr>
              <a:t>ook</a:t>
            </a:r>
            <a:r>
              <a:rPr lang="en-US" dirty="0">
                <a:latin typeface="Calibri"/>
                <a:ea typeface="ＭＳ Ｐゴシック"/>
                <a:cs typeface="Calibri"/>
              </a:rPr>
              <a:t> </a:t>
            </a:r>
            <a:r>
              <a:rPr lang="en-US" dirty="0" err="1">
                <a:latin typeface="Calibri"/>
                <a:ea typeface="ＭＳ Ｐゴシック"/>
                <a:cs typeface="Calibri"/>
              </a:rPr>
              <a:t>collega's-niet</a:t>
            </a:r>
            <a:r>
              <a:rPr lang="en-US" dirty="0">
                <a:latin typeface="Calibri"/>
                <a:ea typeface="ＭＳ Ｐゴシック"/>
                <a:cs typeface="Calibri"/>
              </a:rPr>
              <a:t> </a:t>
            </a:r>
            <a:r>
              <a:rPr lang="en-US" dirty="0" err="1">
                <a:latin typeface="Calibri"/>
                <a:ea typeface="ＭＳ Ｐゴシック"/>
                <a:cs typeface="Calibri"/>
              </a:rPr>
              <a:t>lassers</a:t>
            </a:r>
            <a:r>
              <a:rPr lang="en-US" dirty="0">
                <a:latin typeface="Calibri"/>
                <a:ea typeface="ＭＳ Ｐゴシック"/>
                <a:cs typeface="Calibri"/>
              </a:rPr>
              <a:t>) </a:t>
            </a:r>
            <a:r>
              <a:rPr lang="en-US" dirty="0" err="1">
                <a:latin typeface="Calibri"/>
                <a:ea typeface="ＭＳ Ｐゴシック"/>
                <a:cs typeface="Calibri"/>
              </a:rPr>
              <a:t>te</a:t>
            </a:r>
            <a:r>
              <a:rPr lang="en-US" dirty="0">
                <a:latin typeface="Calibri"/>
                <a:ea typeface="ＭＳ Ｐゴシック"/>
                <a:cs typeface="Calibri"/>
              </a:rPr>
              <a:t> </a:t>
            </a:r>
            <a:r>
              <a:rPr lang="en-US" dirty="0" err="1">
                <a:latin typeface="Calibri"/>
                <a:ea typeface="ＭＳ Ｐゴシック"/>
                <a:cs typeface="Calibri"/>
              </a:rPr>
              <a:t>beschermen</a:t>
            </a:r>
            <a:r>
              <a:rPr lang="en-US" dirty="0">
                <a:latin typeface="Calibri"/>
                <a:ea typeface="ＭＳ Ｐゴシック"/>
                <a:cs typeface="Calibri"/>
              </a:rPr>
              <a:t> is </a:t>
            </a:r>
            <a:r>
              <a:rPr lang="en-US" dirty="0" err="1">
                <a:latin typeface="Calibri"/>
                <a:ea typeface="ＭＳ Ｐゴシック"/>
                <a:cs typeface="Calibri"/>
              </a:rPr>
              <a:t>ruimteventilatie</a:t>
            </a:r>
            <a:r>
              <a:rPr lang="en-US" dirty="0">
                <a:latin typeface="Calibri"/>
                <a:ea typeface="ＭＳ Ｐゴシック"/>
                <a:cs typeface="Calibri"/>
              </a:rPr>
              <a:t> </a:t>
            </a:r>
            <a:r>
              <a:rPr lang="en-US" dirty="0" err="1">
                <a:latin typeface="Calibri"/>
                <a:ea typeface="ＭＳ Ｐゴシック"/>
                <a:cs typeface="Calibri"/>
              </a:rPr>
              <a:t>noodzakelijk</a:t>
            </a:r>
            <a:r>
              <a:rPr lang="en-US" dirty="0">
                <a:latin typeface="Calibri"/>
                <a:ea typeface="ＭＳ Ｐゴシック"/>
                <a:cs typeface="Calibri"/>
              </a:rPr>
              <a:t> om </a:t>
            </a:r>
            <a:r>
              <a:rPr lang="en-US" dirty="0" err="1">
                <a:latin typeface="Calibri"/>
                <a:ea typeface="ＭＳ Ｐゴシック"/>
                <a:cs typeface="Calibri"/>
              </a:rPr>
              <a:t>te</a:t>
            </a:r>
            <a:r>
              <a:rPr lang="en-US" dirty="0">
                <a:latin typeface="Calibri"/>
                <a:ea typeface="ＭＳ Ｐゴシック"/>
                <a:cs typeface="Calibri"/>
              </a:rPr>
              <a:t> </a:t>
            </a:r>
            <a:r>
              <a:rPr lang="en-US" dirty="0" err="1">
                <a:latin typeface="Calibri"/>
                <a:ea typeface="ＭＳ Ｐゴシック"/>
                <a:cs typeface="Calibri"/>
              </a:rPr>
              <a:t>voorzien</a:t>
            </a:r>
            <a:r>
              <a:rPr lang="en-US" dirty="0">
                <a:latin typeface="Calibri"/>
                <a:ea typeface="ＭＳ Ｐゴシック"/>
                <a:cs typeface="Calibri"/>
              </a:rPr>
              <a:t> in </a:t>
            </a:r>
            <a:r>
              <a:rPr lang="en-US" dirty="0" err="1">
                <a:latin typeface="Calibri"/>
                <a:ea typeface="ＭＳ Ｐゴシック"/>
                <a:cs typeface="Calibri"/>
              </a:rPr>
              <a:t>schone</a:t>
            </a:r>
            <a:r>
              <a:rPr lang="en-US" dirty="0">
                <a:latin typeface="Calibri"/>
                <a:ea typeface="ＭＳ Ｐゴシック"/>
                <a:cs typeface="Calibri"/>
              </a:rPr>
              <a:t> </a:t>
            </a:r>
            <a:r>
              <a:rPr lang="en-US" dirty="0" err="1">
                <a:latin typeface="Calibri"/>
                <a:ea typeface="ＭＳ Ｐゴシック"/>
                <a:cs typeface="Calibri"/>
              </a:rPr>
              <a:t>lucht</a:t>
            </a:r>
            <a:r>
              <a:rPr lang="en-US" dirty="0">
                <a:latin typeface="Calibri"/>
                <a:ea typeface="ＭＳ Ｐゴシック"/>
                <a:cs typeface="Calibri"/>
              </a:rPr>
              <a:t>.</a:t>
            </a:r>
            <a:endParaRPr lang="en-US" dirty="0">
              <a:latin typeface="Calibri"/>
              <a:cs typeface="Calibri"/>
            </a:endParaRP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7</a:t>
            </a:fld>
            <a:endParaRPr lang="nl-NL"/>
          </a:p>
        </p:txBody>
      </p:sp>
    </p:spTree>
    <p:extLst>
      <p:ext uri="{BB962C8B-B14F-4D97-AF65-F5344CB8AC3E}">
        <p14:creationId xmlns:p14="http://schemas.microsoft.com/office/powerpoint/2010/main" val="2035372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latin typeface="Verdana"/>
                <a:ea typeface="ＭＳ Ｐゴシック"/>
              </a:rPr>
              <a:t>Altijd 5 tellen wachten tot de rookpluim verdwenen is.</a:t>
            </a:r>
            <a:endParaRPr lang="nl-NL" dirty="0"/>
          </a:p>
          <a:p>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8</a:t>
            </a:fld>
            <a:endParaRPr lang="nl-NL"/>
          </a:p>
        </p:txBody>
      </p:sp>
    </p:spTree>
    <p:extLst>
      <p:ext uri="{BB962C8B-B14F-4D97-AF65-F5344CB8AC3E}">
        <p14:creationId xmlns:p14="http://schemas.microsoft.com/office/powerpoint/2010/main" val="4171376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latin typeface="Verdana"/>
                <a:ea typeface="ＭＳ Ｐゴシック"/>
              </a:rPr>
              <a:t>Hoofd in de pluim: hiervan is sprake wanneer het hoofd van de lasser zich regelmatig in de zichtbare pluim bevindt.</a:t>
            </a:r>
          </a:p>
          <a:p>
            <a:r>
              <a:rPr lang="nl-NL" dirty="0">
                <a:latin typeface="Verdana"/>
                <a:ea typeface="ＭＳ Ｐゴシック"/>
              </a:rPr>
              <a:t>i.v.m. lekdebiet lashelmen, daarnaast is een normale </a:t>
            </a:r>
            <a:r>
              <a:rPr lang="nl-NL" dirty="0" err="1">
                <a:latin typeface="Verdana"/>
                <a:ea typeface="ＭＳ Ｐゴシック"/>
              </a:rPr>
              <a:t>lashelm</a:t>
            </a:r>
            <a:r>
              <a:rPr lang="nl-NL" dirty="0">
                <a:latin typeface="Verdana"/>
                <a:ea typeface="ＭＳ Ｐゴシック"/>
              </a:rPr>
              <a:t> of hand vastgehouden kap geen adembeschermingsmiddel.</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9</a:t>
            </a:fld>
            <a:endParaRPr lang="nl-NL"/>
          </a:p>
        </p:txBody>
      </p:sp>
    </p:spTree>
    <p:extLst>
      <p:ext uri="{BB962C8B-B14F-4D97-AF65-F5344CB8AC3E}">
        <p14:creationId xmlns:p14="http://schemas.microsoft.com/office/powerpoint/2010/main" val="2155998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10</a:t>
            </a:fld>
            <a:endParaRPr lang="nl-NL"/>
          </a:p>
        </p:txBody>
      </p:sp>
    </p:spTree>
    <p:extLst>
      <p:ext uri="{BB962C8B-B14F-4D97-AF65-F5344CB8AC3E}">
        <p14:creationId xmlns:p14="http://schemas.microsoft.com/office/powerpoint/2010/main" val="3208042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latin typeface="Verdana"/>
                <a:ea typeface="ＭＳ Ｐゴシック"/>
              </a:rPr>
              <a:t>Bronafzuiging is alleen effectief wanneer de afstand tussen de afzuigmond en las gelijk aan of kleiner dan de diameter van de afzuigmond is.</a:t>
            </a:r>
          </a:p>
          <a:p>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11</a:t>
            </a:fld>
            <a:endParaRPr lang="nl-NL"/>
          </a:p>
        </p:txBody>
      </p:sp>
    </p:spTree>
    <p:extLst>
      <p:ext uri="{BB962C8B-B14F-4D97-AF65-F5344CB8AC3E}">
        <p14:creationId xmlns:p14="http://schemas.microsoft.com/office/powerpoint/2010/main" val="2515014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13</a:t>
            </a:fld>
            <a:endParaRPr lang="nl-NL"/>
          </a:p>
        </p:txBody>
      </p:sp>
    </p:spTree>
    <p:extLst>
      <p:ext uri="{BB962C8B-B14F-4D97-AF65-F5344CB8AC3E}">
        <p14:creationId xmlns:p14="http://schemas.microsoft.com/office/powerpoint/2010/main" val="3441270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Let op filmpje is mooi, maar gaat uit van 3,5 mg/m3 denk ik… en de afzuiger wordt beetje lomp neer gehangen.</a:t>
            </a:r>
          </a:p>
          <a:p>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14</a:t>
            </a:fld>
            <a:endParaRPr lang="nl-NL"/>
          </a:p>
        </p:txBody>
      </p:sp>
    </p:spTree>
    <p:extLst>
      <p:ext uri="{BB962C8B-B14F-4D97-AF65-F5344CB8AC3E}">
        <p14:creationId xmlns:p14="http://schemas.microsoft.com/office/powerpoint/2010/main" val="475808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6903CF-E40F-AD8D-F38D-5612A9EA35BE}"/>
              </a:ext>
            </a:extLst>
          </p:cNvPr>
          <p:cNvSpPr>
            <a:spLocks noGrp="1"/>
          </p:cNvSpPr>
          <p:nvPr>
            <p:ph type="ctrTitle"/>
          </p:nvPr>
        </p:nvSpPr>
        <p:spPr>
          <a:xfrm>
            <a:off x="848139" y="847493"/>
            <a:ext cx="10505661" cy="1299359"/>
          </a:xfrm>
        </p:spPr>
        <p:txBody>
          <a:bodyPr anchor="t" anchorCtr="0">
            <a:normAutofit/>
          </a:bodyPr>
          <a:lstStyle>
            <a:lvl1pPr algn="ctr">
              <a:defRPr sz="3000"/>
            </a:lvl1pPr>
          </a:lstStyle>
          <a:p>
            <a:r>
              <a:rPr lang="nl-NL" dirty="0"/>
              <a:t>Klik om stijl te bewerken</a:t>
            </a:r>
          </a:p>
        </p:txBody>
      </p:sp>
      <p:sp>
        <p:nvSpPr>
          <p:cNvPr id="3" name="Ondertitel 2">
            <a:extLst>
              <a:ext uri="{FF2B5EF4-FFF2-40B4-BE49-F238E27FC236}">
                <a16:creationId xmlns:a16="http://schemas.microsoft.com/office/drawing/2014/main" id="{8B0F0C89-A1BE-A078-D52C-0FC23138D0A9}"/>
              </a:ext>
            </a:extLst>
          </p:cNvPr>
          <p:cNvSpPr>
            <a:spLocks noGrp="1"/>
          </p:cNvSpPr>
          <p:nvPr>
            <p:ph type="subTitle" idx="1"/>
          </p:nvPr>
        </p:nvSpPr>
        <p:spPr>
          <a:xfrm>
            <a:off x="848139" y="2398642"/>
            <a:ext cx="10505661" cy="3684105"/>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20271333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91C9693-1A60-0B2A-0F83-6A7D08E99523}"/>
              </a:ext>
            </a:extLst>
          </p:cNvPr>
          <p:cNvSpPr>
            <a:spLocks noGrp="1"/>
          </p:cNvSpPr>
          <p:nvPr>
            <p:ph type="title"/>
          </p:nvPr>
        </p:nvSpPr>
        <p:spPr>
          <a:xfrm>
            <a:off x="838200" y="599607"/>
            <a:ext cx="10515600" cy="1091081"/>
          </a:xfrm>
        </p:spPr>
        <p:txBody>
          <a:bodyPr/>
          <a:lstStyle/>
          <a:p>
            <a:r>
              <a:rPr lang="nl-NL" dirty="0"/>
              <a:t>Klik om stijl te bewerken</a:t>
            </a:r>
          </a:p>
        </p:txBody>
      </p:sp>
      <p:sp>
        <p:nvSpPr>
          <p:cNvPr id="8" name="Tijdelijke aanduiding voor inhoud 2">
            <a:extLst>
              <a:ext uri="{FF2B5EF4-FFF2-40B4-BE49-F238E27FC236}">
                <a16:creationId xmlns:a16="http://schemas.microsoft.com/office/drawing/2014/main" id="{F68A5BC4-7A99-104E-7E0F-DC6CC68E1544}"/>
              </a:ext>
            </a:extLst>
          </p:cNvPr>
          <p:cNvSpPr>
            <a:spLocks noGrp="1"/>
          </p:cNvSpPr>
          <p:nvPr>
            <p:ph idx="1"/>
          </p:nvPr>
        </p:nvSpPr>
        <p:spPr>
          <a:xfrm>
            <a:off x="838200" y="1825625"/>
            <a:ext cx="10515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742699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88C4EF-3CEA-C838-6F44-68CD095B61CA}"/>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49C6FB7-DEEE-875C-FDA6-ADA64BFF0CFE}"/>
              </a:ext>
            </a:extLst>
          </p:cNvPr>
          <p:cNvSpPr>
            <a:spLocks noGrp="1"/>
          </p:cNvSpPr>
          <p:nvPr>
            <p:ph sz="half" idx="1"/>
          </p:nvPr>
        </p:nvSpPr>
        <p:spPr>
          <a:xfrm>
            <a:off x="838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inhoud 3">
            <a:extLst>
              <a:ext uri="{FF2B5EF4-FFF2-40B4-BE49-F238E27FC236}">
                <a16:creationId xmlns:a16="http://schemas.microsoft.com/office/drawing/2014/main" id="{7CBB6650-7867-1884-C58F-5D51317A080F}"/>
              </a:ext>
            </a:extLst>
          </p:cNvPr>
          <p:cNvSpPr>
            <a:spLocks noGrp="1"/>
          </p:cNvSpPr>
          <p:nvPr>
            <p:ph sz="half" idx="2"/>
          </p:nvPr>
        </p:nvSpPr>
        <p:spPr>
          <a:xfrm>
            <a:off x="6172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199294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B451A9-07CC-6BBF-2A47-1C276EED1044}"/>
              </a:ext>
            </a:extLst>
          </p:cNvPr>
          <p:cNvSpPr>
            <a:spLocks noGrp="1"/>
          </p:cNvSpPr>
          <p:nvPr>
            <p:ph type="title"/>
          </p:nvPr>
        </p:nvSpPr>
        <p:spPr>
          <a:xfrm>
            <a:off x="839788" y="365125"/>
            <a:ext cx="10515600" cy="1325563"/>
          </a:xfrm>
          <a:prstGeom prst="rect">
            <a:avLst/>
          </a:prstGeo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FBB2B48-C3D3-4054-97F2-C1D493EE0D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3E49832-8819-19FB-CDF7-908B142FB597}"/>
              </a:ext>
            </a:extLst>
          </p:cNvPr>
          <p:cNvSpPr>
            <a:spLocks noGrp="1"/>
          </p:cNvSpPr>
          <p:nvPr>
            <p:ph sz="half" idx="2"/>
          </p:nvPr>
        </p:nvSpPr>
        <p:spPr>
          <a:xfrm>
            <a:off x="839788" y="2505075"/>
            <a:ext cx="5157787"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5" name="Tijdelijke aanduiding voor tekst 4">
            <a:extLst>
              <a:ext uri="{FF2B5EF4-FFF2-40B4-BE49-F238E27FC236}">
                <a16:creationId xmlns:a16="http://schemas.microsoft.com/office/drawing/2014/main" id="{CC18C054-D653-D09E-E0DB-2D87E08E306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BA075E0-4CD1-913F-BE4C-17C8BF485AE6}"/>
              </a:ext>
            </a:extLst>
          </p:cNvPr>
          <p:cNvSpPr>
            <a:spLocks noGrp="1"/>
          </p:cNvSpPr>
          <p:nvPr>
            <p:ph sz="quarter" idx="4"/>
          </p:nvPr>
        </p:nvSpPr>
        <p:spPr>
          <a:xfrm>
            <a:off x="6172200" y="2505075"/>
            <a:ext cx="5183188"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502057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1905D1-8E13-AED7-B56C-58535B26EA6D}"/>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Tree>
    <p:extLst>
      <p:ext uri="{BB962C8B-B14F-4D97-AF65-F5344CB8AC3E}">
        <p14:creationId xmlns:p14="http://schemas.microsoft.com/office/powerpoint/2010/main" val="393150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448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FDF9BF-2558-C5E6-655F-516C8D7B61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101C790-0038-FF56-01FF-6AE15CA8FC1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B09D524-74EE-DFBF-2FF7-3C036F7B01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084868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0FCEA-199A-AD5B-B031-B96F57D313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CBFB1CB-BD1E-2D76-1DAD-C28075CE68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9A1B883-5725-932E-CE70-6C000E3C1E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462577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D2109990-4A5C-A623-CCAD-3E3FAED84891}"/>
              </a:ext>
            </a:extLst>
          </p:cNvPr>
          <p:cNvSpPr>
            <a:spLocks noGrp="1"/>
          </p:cNvSpPr>
          <p:nvPr>
            <p:ph type="ctrTitle"/>
          </p:nvPr>
        </p:nvSpPr>
        <p:spPr>
          <a:xfrm>
            <a:off x="848139" y="847493"/>
            <a:ext cx="10505661" cy="1299359"/>
          </a:xfrm>
        </p:spPr>
        <p:txBody>
          <a:bodyPr anchor="t" anchorCtr="0">
            <a:normAutofit/>
          </a:bodyPr>
          <a:lstStyle>
            <a:lvl1pPr algn="ctr">
              <a:defRPr sz="3000"/>
            </a:lvl1pPr>
          </a:lstStyle>
          <a:p>
            <a:r>
              <a:rPr lang="nl-NL" dirty="0"/>
              <a:t>Klik om stijl te bewerken</a:t>
            </a:r>
          </a:p>
        </p:txBody>
      </p:sp>
      <p:sp>
        <p:nvSpPr>
          <p:cNvPr id="8" name="Ondertitel 2">
            <a:extLst>
              <a:ext uri="{FF2B5EF4-FFF2-40B4-BE49-F238E27FC236}">
                <a16:creationId xmlns:a16="http://schemas.microsoft.com/office/drawing/2014/main" id="{A8848FA7-3ED5-B7AA-887B-76F7B1B1FB2B}"/>
              </a:ext>
            </a:extLst>
          </p:cNvPr>
          <p:cNvSpPr>
            <a:spLocks noGrp="1"/>
          </p:cNvSpPr>
          <p:nvPr>
            <p:ph type="subTitle" idx="1"/>
          </p:nvPr>
        </p:nvSpPr>
        <p:spPr>
          <a:xfrm>
            <a:off x="848139" y="2398642"/>
            <a:ext cx="10505661" cy="3684105"/>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1397704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91C9693-1A60-0B2A-0F83-6A7D08E99523}"/>
              </a:ext>
            </a:extLst>
          </p:cNvPr>
          <p:cNvSpPr>
            <a:spLocks noGrp="1"/>
          </p:cNvSpPr>
          <p:nvPr>
            <p:ph type="title"/>
          </p:nvPr>
        </p:nvSpPr>
        <p:spPr>
          <a:xfrm>
            <a:off x="838200" y="599607"/>
            <a:ext cx="10515600" cy="1091081"/>
          </a:xfrm>
        </p:spPr>
        <p:txBody>
          <a:bodyPr/>
          <a:lstStyle/>
          <a:p>
            <a:r>
              <a:rPr lang="nl-NL" dirty="0"/>
              <a:t>Klik om stijl te bewerken</a:t>
            </a:r>
          </a:p>
        </p:txBody>
      </p:sp>
      <p:sp>
        <p:nvSpPr>
          <p:cNvPr id="8" name="Tijdelijke aanduiding voor inhoud 2">
            <a:extLst>
              <a:ext uri="{FF2B5EF4-FFF2-40B4-BE49-F238E27FC236}">
                <a16:creationId xmlns:a16="http://schemas.microsoft.com/office/drawing/2014/main" id="{F68A5BC4-7A99-104E-7E0F-DC6CC68E1544}"/>
              </a:ext>
            </a:extLst>
          </p:cNvPr>
          <p:cNvSpPr>
            <a:spLocks noGrp="1"/>
          </p:cNvSpPr>
          <p:nvPr>
            <p:ph idx="1"/>
          </p:nvPr>
        </p:nvSpPr>
        <p:spPr>
          <a:xfrm>
            <a:off x="838200" y="1825625"/>
            <a:ext cx="10515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883034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88C4EF-3CEA-C838-6F44-68CD095B61CA}"/>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49C6FB7-DEEE-875C-FDA6-ADA64BFF0CFE}"/>
              </a:ext>
            </a:extLst>
          </p:cNvPr>
          <p:cNvSpPr>
            <a:spLocks noGrp="1"/>
          </p:cNvSpPr>
          <p:nvPr>
            <p:ph sz="half" idx="1"/>
          </p:nvPr>
        </p:nvSpPr>
        <p:spPr>
          <a:xfrm>
            <a:off x="838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inhoud 3">
            <a:extLst>
              <a:ext uri="{FF2B5EF4-FFF2-40B4-BE49-F238E27FC236}">
                <a16:creationId xmlns:a16="http://schemas.microsoft.com/office/drawing/2014/main" id="{7CBB6650-7867-1884-C58F-5D51317A080F}"/>
              </a:ext>
            </a:extLst>
          </p:cNvPr>
          <p:cNvSpPr>
            <a:spLocks noGrp="1"/>
          </p:cNvSpPr>
          <p:nvPr>
            <p:ph sz="half" idx="2"/>
          </p:nvPr>
        </p:nvSpPr>
        <p:spPr>
          <a:xfrm>
            <a:off x="6172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46809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6C9FE9-8AEB-CF6C-83D7-DF4E903598AE}"/>
              </a:ext>
            </a:extLst>
          </p:cNvPr>
          <p:cNvSpPr>
            <a:spLocks noGrp="1"/>
          </p:cNvSpPr>
          <p:nvPr>
            <p:ph type="title"/>
          </p:nvPr>
        </p:nvSpPr>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D5C62901-FF00-CD34-E0F0-95D37F8BFF1F}"/>
              </a:ext>
            </a:extLst>
          </p:cNvPr>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014119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B451A9-07CC-6BBF-2A47-1C276EED1044}"/>
              </a:ext>
            </a:extLst>
          </p:cNvPr>
          <p:cNvSpPr>
            <a:spLocks noGrp="1"/>
          </p:cNvSpPr>
          <p:nvPr>
            <p:ph type="title"/>
          </p:nvPr>
        </p:nvSpPr>
        <p:spPr>
          <a:xfrm>
            <a:off x="839788" y="365125"/>
            <a:ext cx="10515600" cy="1325563"/>
          </a:xfrm>
          <a:prstGeom prst="rect">
            <a:avLst/>
          </a:prstGeo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FBB2B48-C3D3-4054-97F2-C1D493EE0D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3E49832-8819-19FB-CDF7-908B142FB597}"/>
              </a:ext>
            </a:extLst>
          </p:cNvPr>
          <p:cNvSpPr>
            <a:spLocks noGrp="1"/>
          </p:cNvSpPr>
          <p:nvPr>
            <p:ph sz="half" idx="2"/>
          </p:nvPr>
        </p:nvSpPr>
        <p:spPr>
          <a:xfrm>
            <a:off x="839788" y="2505075"/>
            <a:ext cx="5157787"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5" name="Tijdelijke aanduiding voor tekst 4">
            <a:extLst>
              <a:ext uri="{FF2B5EF4-FFF2-40B4-BE49-F238E27FC236}">
                <a16:creationId xmlns:a16="http://schemas.microsoft.com/office/drawing/2014/main" id="{CC18C054-D653-D09E-E0DB-2D87E08E306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BA075E0-4CD1-913F-BE4C-17C8BF485AE6}"/>
              </a:ext>
            </a:extLst>
          </p:cNvPr>
          <p:cNvSpPr>
            <a:spLocks noGrp="1"/>
          </p:cNvSpPr>
          <p:nvPr>
            <p:ph sz="quarter" idx="4"/>
          </p:nvPr>
        </p:nvSpPr>
        <p:spPr>
          <a:xfrm>
            <a:off x="6172200" y="2505075"/>
            <a:ext cx="5183188"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3748278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1905D1-8E13-AED7-B56C-58535B26EA6D}"/>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Tree>
    <p:extLst>
      <p:ext uri="{BB962C8B-B14F-4D97-AF65-F5344CB8AC3E}">
        <p14:creationId xmlns:p14="http://schemas.microsoft.com/office/powerpoint/2010/main" val="1536274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5597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FDF9BF-2558-C5E6-655F-516C8D7B61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101C790-0038-FF56-01FF-6AE15CA8FC1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B09D524-74EE-DFBF-2FF7-3C036F7B01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3052504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0FCEA-199A-AD5B-B031-B96F57D313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CBFB1CB-BD1E-2D76-1DAD-C28075CE68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9A1B883-5725-932E-CE70-6C000E3C1E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5265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C88C6D-6C2C-D49C-FAF0-A2AF0322E86D}"/>
              </a:ext>
            </a:extLst>
          </p:cNvPr>
          <p:cNvSpPr>
            <a:spLocks noGrp="1"/>
          </p:cNvSpPr>
          <p:nvPr>
            <p:ph type="title"/>
          </p:nvPr>
        </p:nvSpPr>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68A0DD0E-58D0-54DC-C29E-8F2E6DE8F0F2}"/>
              </a:ext>
            </a:extLst>
          </p:cNvPr>
          <p:cNvSpPr>
            <a:spLocks noGrp="1"/>
          </p:cNvSpPr>
          <p:nvPr>
            <p:ph sz="half" idx="1"/>
          </p:nvPr>
        </p:nvSpPr>
        <p:spPr>
          <a:xfrm>
            <a:off x="838200" y="1825625"/>
            <a:ext cx="5181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inhoud 3">
            <a:extLst>
              <a:ext uri="{FF2B5EF4-FFF2-40B4-BE49-F238E27FC236}">
                <a16:creationId xmlns:a16="http://schemas.microsoft.com/office/drawing/2014/main" id="{093C59C1-87C1-6413-A1E2-18BD1C38A208}"/>
              </a:ext>
            </a:extLst>
          </p:cNvPr>
          <p:cNvSpPr>
            <a:spLocks noGrp="1"/>
          </p:cNvSpPr>
          <p:nvPr>
            <p:ph sz="half" idx="2"/>
          </p:nvPr>
        </p:nvSpPr>
        <p:spPr>
          <a:xfrm>
            <a:off x="6172200" y="1825625"/>
            <a:ext cx="5181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403816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D84C65-8B7C-D016-31F8-BBD1B58FCEA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86E5838-03B0-09BA-56AE-AC24D76B7B0B}"/>
              </a:ext>
            </a:extLst>
          </p:cNvPr>
          <p:cNvSpPr>
            <a:spLocks noGrp="1"/>
          </p:cNvSpPr>
          <p:nvPr>
            <p:ph type="body" idx="1"/>
          </p:nvPr>
        </p:nvSpPr>
        <p:spPr>
          <a:xfrm>
            <a:off x="839788" y="1681163"/>
            <a:ext cx="5157787"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4" name="Tijdelijke aanduiding voor inhoud 3">
            <a:extLst>
              <a:ext uri="{FF2B5EF4-FFF2-40B4-BE49-F238E27FC236}">
                <a16:creationId xmlns:a16="http://schemas.microsoft.com/office/drawing/2014/main" id="{51874D1F-CC25-10E7-81E0-E10D5F16D7D2}"/>
              </a:ext>
            </a:extLst>
          </p:cNvPr>
          <p:cNvSpPr>
            <a:spLocks noGrp="1"/>
          </p:cNvSpPr>
          <p:nvPr>
            <p:ph sz="half" idx="2"/>
          </p:nvPr>
        </p:nvSpPr>
        <p:spPr>
          <a:xfrm>
            <a:off x="839788" y="2505075"/>
            <a:ext cx="5157787" cy="3684588"/>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5" name="Tijdelijke aanduiding voor tekst 4">
            <a:extLst>
              <a:ext uri="{FF2B5EF4-FFF2-40B4-BE49-F238E27FC236}">
                <a16:creationId xmlns:a16="http://schemas.microsoft.com/office/drawing/2014/main" id="{C34B8AA2-FFA9-296A-8EEE-43019FA8F0EB}"/>
              </a:ext>
            </a:extLst>
          </p:cNvPr>
          <p:cNvSpPr>
            <a:spLocks noGrp="1"/>
          </p:cNvSpPr>
          <p:nvPr>
            <p:ph type="body" sz="quarter" idx="3"/>
          </p:nvPr>
        </p:nvSpPr>
        <p:spPr>
          <a:xfrm>
            <a:off x="6172200" y="1681163"/>
            <a:ext cx="51831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6" name="Tijdelijke aanduiding voor inhoud 5">
            <a:extLst>
              <a:ext uri="{FF2B5EF4-FFF2-40B4-BE49-F238E27FC236}">
                <a16:creationId xmlns:a16="http://schemas.microsoft.com/office/drawing/2014/main" id="{06C3EEE7-4C50-B91A-3D31-247759EFA5EF}"/>
              </a:ext>
            </a:extLst>
          </p:cNvPr>
          <p:cNvSpPr>
            <a:spLocks noGrp="1"/>
          </p:cNvSpPr>
          <p:nvPr>
            <p:ph sz="quarter" idx="4"/>
          </p:nvPr>
        </p:nvSpPr>
        <p:spPr>
          <a:xfrm>
            <a:off x="6172200" y="2505075"/>
            <a:ext cx="5183188" cy="368458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2728198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83B295-4B93-27DD-7A5F-4649780BA231}"/>
              </a:ext>
            </a:extLst>
          </p:cNvPr>
          <p:cNvSpPr>
            <a:spLocks noGrp="1"/>
          </p:cNvSpPr>
          <p:nvPr>
            <p:ph type="title"/>
          </p:nvPr>
        </p:nvSpPr>
        <p:spPr>
          <a:xfrm>
            <a:off x="838200" y="599608"/>
            <a:ext cx="10515600" cy="906904"/>
          </a:xfrm>
        </p:spPr>
        <p:txBody>
          <a:bodyPr/>
          <a:lstStyle/>
          <a:p>
            <a:r>
              <a:rPr lang="nl-NL" dirty="0"/>
              <a:t>Klik om stijl te bewerken</a:t>
            </a:r>
          </a:p>
        </p:txBody>
      </p:sp>
    </p:spTree>
    <p:extLst>
      <p:ext uri="{BB962C8B-B14F-4D97-AF65-F5344CB8AC3E}">
        <p14:creationId xmlns:p14="http://schemas.microsoft.com/office/powerpoint/2010/main" val="1715464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482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1AFC75-0219-2F44-E0BF-A49B68C3AC2A}"/>
              </a:ext>
            </a:extLst>
          </p:cNvPr>
          <p:cNvSpPr>
            <a:spLocks noGrp="1"/>
          </p:cNvSpPr>
          <p:nvPr>
            <p:ph type="title"/>
          </p:nvPr>
        </p:nvSpPr>
        <p:spPr>
          <a:xfrm>
            <a:off x="839788" y="987424"/>
            <a:ext cx="3932237" cy="1069975"/>
          </a:xfrm>
        </p:spPr>
        <p:txBody>
          <a:bodyPr anchor="t" anchorCtr="0">
            <a:normAutofit/>
          </a:bodyPr>
          <a:lstStyle>
            <a:lvl1pPr>
              <a:defRPr sz="3000"/>
            </a:lvl1pPr>
          </a:lstStyle>
          <a:p>
            <a:r>
              <a:rPr lang="nl-NL" dirty="0"/>
              <a:t>Klik om stijl te bewerken</a:t>
            </a:r>
          </a:p>
        </p:txBody>
      </p:sp>
      <p:sp>
        <p:nvSpPr>
          <p:cNvPr id="3" name="Tijdelijke aanduiding voor inhoud 2">
            <a:extLst>
              <a:ext uri="{FF2B5EF4-FFF2-40B4-BE49-F238E27FC236}">
                <a16:creationId xmlns:a16="http://schemas.microsoft.com/office/drawing/2014/main" id="{4B2704AC-6C53-DD61-08CC-4329C24E9A7F}"/>
              </a:ext>
            </a:extLst>
          </p:cNvPr>
          <p:cNvSpPr>
            <a:spLocks noGrp="1"/>
          </p:cNvSpPr>
          <p:nvPr>
            <p:ph idx="1"/>
          </p:nvPr>
        </p:nvSpPr>
        <p:spPr>
          <a:xfrm>
            <a:off x="5183188" y="987425"/>
            <a:ext cx="6172200" cy="4873625"/>
          </a:xfrm>
        </p:spPr>
        <p:txBody>
          <a:bodyPr>
            <a:normAutofit/>
          </a:bodyPr>
          <a:lstStyle>
            <a:lvl1pPr>
              <a:defRPr sz="1400"/>
            </a:lvl1pPr>
            <a:lvl2pPr>
              <a:defRPr sz="1400"/>
            </a:lvl2pPr>
            <a:lvl3pPr>
              <a:defRPr sz="1400"/>
            </a:lvl3pPr>
            <a:lvl4pPr>
              <a:defRPr sz="2000"/>
            </a:lvl4pPr>
            <a:lvl5pPr>
              <a:defRPr sz="2000"/>
            </a:lvl5pPr>
            <a:lvl6pPr>
              <a:defRPr sz="2000"/>
            </a:lvl6pPr>
            <a:lvl7pPr>
              <a:defRPr sz="2000"/>
            </a:lvl7pPr>
            <a:lvl8pPr>
              <a:defRPr sz="2000"/>
            </a:lvl8pPr>
            <a:lvl9pPr>
              <a:defRPr sz="2000"/>
            </a:lvl9p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tekst 3">
            <a:extLst>
              <a:ext uri="{FF2B5EF4-FFF2-40B4-BE49-F238E27FC236}">
                <a16:creationId xmlns:a16="http://schemas.microsoft.com/office/drawing/2014/main" id="{F79653E8-37E4-C7CF-91D7-656DC55D0160}"/>
              </a:ext>
            </a:extLst>
          </p:cNvPr>
          <p:cNvSpPr>
            <a:spLocks noGrp="1"/>
          </p:cNvSpPr>
          <p:nvPr>
            <p:ph type="body" sz="half" idx="2"/>
          </p:nvPr>
        </p:nvSpPr>
        <p:spPr>
          <a:xfrm>
            <a:off x="839788" y="2241030"/>
            <a:ext cx="3932237" cy="362795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Tree>
    <p:extLst>
      <p:ext uri="{BB962C8B-B14F-4D97-AF65-F5344CB8AC3E}">
        <p14:creationId xmlns:p14="http://schemas.microsoft.com/office/powerpoint/2010/main" val="3809370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B08A3BAC-1495-8167-5DEE-1B810287D9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8" name="Titel 1">
            <a:extLst>
              <a:ext uri="{FF2B5EF4-FFF2-40B4-BE49-F238E27FC236}">
                <a16:creationId xmlns:a16="http://schemas.microsoft.com/office/drawing/2014/main" id="{7A551EE5-4177-89A1-04CB-E4EB9F7C559E}"/>
              </a:ext>
            </a:extLst>
          </p:cNvPr>
          <p:cNvSpPr>
            <a:spLocks noGrp="1"/>
          </p:cNvSpPr>
          <p:nvPr>
            <p:ph type="title"/>
          </p:nvPr>
        </p:nvSpPr>
        <p:spPr>
          <a:xfrm>
            <a:off x="839788" y="987424"/>
            <a:ext cx="3932237" cy="1069975"/>
          </a:xfrm>
        </p:spPr>
        <p:txBody>
          <a:bodyPr anchor="t" anchorCtr="0">
            <a:normAutofit/>
          </a:bodyPr>
          <a:lstStyle>
            <a:lvl1pPr>
              <a:defRPr sz="3000"/>
            </a:lvl1pPr>
          </a:lstStyle>
          <a:p>
            <a:r>
              <a:rPr lang="nl-NL" dirty="0"/>
              <a:t>Klik om stijl te bewerken</a:t>
            </a:r>
          </a:p>
        </p:txBody>
      </p:sp>
      <p:sp>
        <p:nvSpPr>
          <p:cNvPr id="9" name="Tijdelijke aanduiding voor tekst 3">
            <a:extLst>
              <a:ext uri="{FF2B5EF4-FFF2-40B4-BE49-F238E27FC236}">
                <a16:creationId xmlns:a16="http://schemas.microsoft.com/office/drawing/2014/main" id="{F548E75D-E2F0-7354-97E2-BD7A8A3730C4}"/>
              </a:ext>
            </a:extLst>
          </p:cNvPr>
          <p:cNvSpPr>
            <a:spLocks noGrp="1"/>
          </p:cNvSpPr>
          <p:nvPr>
            <p:ph type="body" sz="half" idx="2"/>
          </p:nvPr>
        </p:nvSpPr>
        <p:spPr>
          <a:xfrm>
            <a:off x="839788" y="2241030"/>
            <a:ext cx="3932237" cy="362795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Tree>
    <p:extLst>
      <p:ext uri="{BB962C8B-B14F-4D97-AF65-F5344CB8AC3E}">
        <p14:creationId xmlns:p14="http://schemas.microsoft.com/office/powerpoint/2010/main" val="1341403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D2109990-4A5C-A623-CCAD-3E3FAED84891}"/>
              </a:ext>
            </a:extLst>
          </p:cNvPr>
          <p:cNvSpPr>
            <a:spLocks noGrp="1"/>
          </p:cNvSpPr>
          <p:nvPr>
            <p:ph type="ctrTitle"/>
          </p:nvPr>
        </p:nvSpPr>
        <p:spPr>
          <a:xfrm>
            <a:off x="848139" y="847493"/>
            <a:ext cx="10505661" cy="1299359"/>
          </a:xfrm>
        </p:spPr>
        <p:txBody>
          <a:bodyPr anchor="t" anchorCtr="0">
            <a:normAutofit/>
          </a:bodyPr>
          <a:lstStyle>
            <a:lvl1pPr algn="ctr">
              <a:defRPr sz="3000"/>
            </a:lvl1pPr>
          </a:lstStyle>
          <a:p>
            <a:r>
              <a:rPr lang="nl-NL" dirty="0"/>
              <a:t>Klik om stijl te bewerken</a:t>
            </a:r>
          </a:p>
        </p:txBody>
      </p:sp>
      <p:sp>
        <p:nvSpPr>
          <p:cNvPr id="8" name="Ondertitel 2">
            <a:extLst>
              <a:ext uri="{FF2B5EF4-FFF2-40B4-BE49-F238E27FC236}">
                <a16:creationId xmlns:a16="http://schemas.microsoft.com/office/drawing/2014/main" id="{A8848FA7-3ED5-B7AA-887B-76F7B1B1FB2B}"/>
              </a:ext>
            </a:extLst>
          </p:cNvPr>
          <p:cNvSpPr>
            <a:spLocks noGrp="1"/>
          </p:cNvSpPr>
          <p:nvPr>
            <p:ph type="subTitle" idx="1"/>
          </p:nvPr>
        </p:nvSpPr>
        <p:spPr>
          <a:xfrm>
            <a:off x="848139" y="2398642"/>
            <a:ext cx="10505661" cy="3684105"/>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6364749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0" Type="http://schemas.openxmlformats.org/officeDocument/2006/relationships/image" Target="../media/image2.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2.pn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5C343283-DAB4-CD4E-B9A5-9033E036D787}"/>
              </a:ext>
            </a:extLst>
          </p:cNvPr>
          <p:cNvPicPr>
            <a:picLocks noChangeAspect="1"/>
          </p:cNvPicPr>
          <p:nvPr userDrawn="1"/>
        </p:nvPicPr>
        <p:blipFill>
          <a:blip r:embed="rId10"/>
          <a:stretch>
            <a:fillRect/>
          </a:stretch>
        </p:blipFill>
        <p:spPr>
          <a:xfrm flipH="1">
            <a:off x="0" y="6356350"/>
            <a:ext cx="8597348" cy="501650"/>
          </a:xfrm>
          <a:prstGeom prst="rect">
            <a:avLst/>
          </a:prstGeom>
        </p:spPr>
      </p:pic>
      <p:sp>
        <p:nvSpPr>
          <p:cNvPr id="2" name="Tijdelijke aanduiding voor titel 1">
            <a:extLst>
              <a:ext uri="{FF2B5EF4-FFF2-40B4-BE49-F238E27FC236}">
                <a16:creationId xmlns:a16="http://schemas.microsoft.com/office/drawing/2014/main" id="{35EBA499-CB8E-8757-6CE8-509E86DAB95F}"/>
              </a:ext>
            </a:extLst>
          </p:cNvPr>
          <p:cNvSpPr>
            <a:spLocks noGrp="1"/>
          </p:cNvSpPr>
          <p:nvPr>
            <p:ph type="title"/>
          </p:nvPr>
        </p:nvSpPr>
        <p:spPr>
          <a:xfrm>
            <a:off x="838200" y="599607"/>
            <a:ext cx="10515600" cy="1091081"/>
          </a:xfrm>
          <a:prstGeom prst="rect">
            <a:avLst/>
          </a:prstGeom>
        </p:spPr>
        <p:txBody>
          <a:bodyPr vert="horz" lIns="91440" tIns="45720" rIns="91440" bIns="45720" rtlCol="0" anchor="t" anchorCtr="0">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6253A547-C78D-7C22-67AB-F89665D807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pic>
        <p:nvPicPr>
          <p:cNvPr id="13" name="Afbeelding 12" descr="Afbeelding met Lettertype, Graphics, grafische vormgeving, logo&#10;&#10;Automatisch gegenereerde beschrijving">
            <a:extLst>
              <a:ext uri="{FF2B5EF4-FFF2-40B4-BE49-F238E27FC236}">
                <a16:creationId xmlns:a16="http://schemas.microsoft.com/office/drawing/2014/main" id="{947DEBA7-211F-B70A-6896-42CE64A25612}"/>
              </a:ext>
            </a:extLst>
          </p:cNvPr>
          <p:cNvPicPr>
            <a:picLocks noChangeAspect="1"/>
          </p:cNvPicPr>
          <p:nvPr userDrawn="1"/>
        </p:nvPicPr>
        <p:blipFill>
          <a:blip r:embed="rId11"/>
          <a:stretch>
            <a:fillRect/>
          </a:stretch>
        </p:blipFill>
        <p:spPr>
          <a:xfrm>
            <a:off x="9485037" y="6232294"/>
            <a:ext cx="1868763" cy="535494"/>
          </a:xfrm>
          <a:prstGeom prst="rect">
            <a:avLst/>
          </a:prstGeom>
        </p:spPr>
      </p:pic>
      <p:pic>
        <p:nvPicPr>
          <p:cNvPr id="10" name="Afbeelding 9">
            <a:extLst>
              <a:ext uri="{FF2B5EF4-FFF2-40B4-BE49-F238E27FC236}">
                <a16:creationId xmlns:a16="http://schemas.microsoft.com/office/drawing/2014/main" id="{A77BF7DD-20FA-1880-7BD6-C0400D5FB3DF}"/>
              </a:ext>
            </a:extLst>
          </p:cNvPr>
          <p:cNvPicPr>
            <a:picLocks noChangeAspect="1"/>
          </p:cNvPicPr>
          <p:nvPr userDrawn="1"/>
        </p:nvPicPr>
        <p:blipFill>
          <a:blip r:embed="rId12"/>
          <a:stretch>
            <a:fillRect/>
          </a:stretch>
        </p:blipFill>
        <p:spPr>
          <a:xfrm>
            <a:off x="919371" y="6460672"/>
            <a:ext cx="6415708" cy="269917"/>
          </a:xfrm>
          <a:prstGeom prst="rect">
            <a:avLst/>
          </a:prstGeom>
        </p:spPr>
      </p:pic>
    </p:spTree>
    <p:extLst>
      <p:ext uri="{BB962C8B-B14F-4D97-AF65-F5344CB8AC3E}">
        <p14:creationId xmlns:p14="http://schemas.microsoft.com/office/powerpoint/2010/main" val="263122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xStyles>
    <p:titleStyle>
      <a:lvl1pPr algn="l" defTabSz="914400" rtl="0" eaLnBrk="1" latinLnBrk="0" hangingPunct="1">
        <a:lnSpc>
          <a:spcPct val="90000"/>
        </a:lnSpc>
        <a:spcBef>
          <a:spcPct val="0"/>
        </a:spcBef>
        <a:buNone/>
        <a:defRPr sz="3000" b="1" i="0" kern="1200" baseline="0">
          <a:solidFill>
            <a:srgbClr val="0086CD"/>
          </a:solidFill>
          <a:latin typeface="Arial" panose="020B0604020202020204"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b="0" i="0" kern="1200" baseline="0">
          <a:solidFill>
            <a:schemeClr val="tx1"/>
          </a:solidFill>
          <a:latin typeface="Arial" panose="020B0604020202020204"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b="0" i="0" kern="1200" baseline="0">
          <a:solidFill>
            <a:schemeClr val="tx1"/>
          </a:solidFill>
          <a:latin typeface="Arial" panose="020B0604020202020204"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baseline="0">
          <a:solidFill>
            <a:schemeClr val="tx1"/>
          </a:solidFill>
          <a:latin typeface="Arial" panose="020B0604020202020204"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rgbClr val="E30613"/>
        </a:buClr>
        <a:buFont typeface="Arial" panose="020B0604020202020204" pitchFamily="34" charset="0"/>
        <a:buChar char="•"/>
        <a:defRPr sz="14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rgbClr val="E30613"/>
        </a:buClr>
        <a:buFont typeface="Arial" panose="020B0604020202020204" pitchFamily="34" charset="0"/>
        <a:buChar char="•"/>
        <a:defRPr sz="14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Afbeelding 9" descr="Afbeelding met Lettertype, Graphics, grafische vormgeving, logo&#10;&#10;Automatisch gegenereerde beschrijving">
            <a:extLst>
              <a:ext uri="{FF2B5EF4-FFF2-40B4-BE49-F238E27FC236}">
                <a16:creationId xmlns:a16="http://schemas.microsoft.com/office/drawing/2014/main" id="{88FE2F72-4518-B9B4-99FA-14154F8CF92A}"/>
              </a:ext>
            </a:extLst>
          </p:cNvPr>
          <p:cNvPicPr>
            <a:picLocks noChangeAspect="1"/>
          </p:cNvPicPr>
          <p:nvPr userDrawn="1"/>
        </p:nvPicPr>
        <p:blipFill>
          <a:blip r:embed="rId10"/>
          <a:stretch>
            <a:fillRect/>
          </a:stretch>
        </p:blipFill>
        <p:spPr>
          <a:xfrm>
            <a:off x="9485037" y="6258393"/>
            <a:ext cx="1868763" cy="535494"/>
          </a:xfrm>
          <a:prstGeom prst="rect">
            <a:avLst/>
          </a:prstGeom>
        </p:spPr>
      </p:pic>
      <p:sp>
        <p:nvSpPr>
          <p:cNvPr id="16" name="Tijdelijke aanduiding voor titel 1">
            <a:extLst>
              <a:ext uri="{FF2B5EF4-FFF2-40B4-BE49-F238E27FC236}">
                <a16:creationId xmlns:a16="http://schemas.microsoft.com/office/drawing/2014/main" id="{F1623D7A-4819-9B65-A2AE-D067874B32D5}"/>
              </a:ext>
            </a:extLst>
          </p:cNvPr>
          <p:cNvSpPr>
            <a:spLocks noGrp="1"/>
          </p:cNvSpPr>
          <p:nvPr>
            <p:ph type="title"/>
          </p:nvPr>
        </p:nvSpPr>
        <p:spPr>
          <a:xfrm>
            <a:off x="838200" y="599607"/>
            <a:ext cx="10515600" cy="1091081"/>
          </a:xfrm>
          <a:prstGeom prst="rect">
            <a:avLst/>
          </a:prstGeom>
        </p:spPr>
        <p:txBody>
          <a:bodyPr vert="horz" lIns="91440" tIns="45720" rIns="91440" bIns="45720" rtlCol="0" anchor="t" anchorCtr="0">
            <a:normAutofit/>
          </a:bodyPr>
          <a:lstStyle/>
          <a:p>
            <a:r>
              <a:rPr lang="nl-NL" dirty="0"/>
              <a:t>Klik om stijl te bewerken</a:t>
            </a:r>
          </a:p>
        </p:txBody>
      </p:sp>
      <p:sp>
        <p:nvSpPr>
          <p:cNvPr id="17" name="Tijdelijke aanduiding voor tekst 2">
            <a:extLst>
              <a:ext uri="{FF2B5EF4-FFF2-40B4-BE49-F238E27FC236}">
                <a16:creationId xmlns:a16="http://schemas.microsoft.com/office/drawing/2014/main" id="{91F2A318-A921-BC6D-FF2E-6BCCEADA60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pic>
        <p:nvPicPr>
          <p:cNvPr id="2" name="Afbeelding 1">
            <a:extLst>
              <a:ext uri="{FF2B5EF4-FFF2-40B4-BE49-F238E27FC236}">
                <a16:creationId xmlns:a16="http://schemas.microsoft.com/office/drawing/2014/main" id="{64D8CFF1-C3F7-B36C-11EC-8DF4F0DF4FE2}"/>
              </a:ext>
            </a:extLst>
          </p:cNvPr>
          <p:cNvPicPr>
            <a:picLocks noChangeAspect="1"/>
          </p:cNvPicPr>
          <p:nvPr userDrawn="1"/>
        </p:nvPicPr>
        <p:blipFill>
          <a:blip r:embed="rId11"/>
          <a:stretch>
            <a:fillRect/>
          </a:stretch>
        </p:blipFill>
        <p:spPr>
          <a:xfrm flipH="1">
            <a:off x="0" y="6356350"/>
            <a:ext cx="8597348" cy="501650"/>
          </a:xfrm>
          <a:prstGeom prst="rect">
            <a:avLst/>
          </a:prstGeom>
        </p:spPr>
      </p:pic>
    </p:spTree>
    <p:extLst>
      <p:ext uri="{BB962C8B-B14F-4D97-AF65-F5344CB8AC3E}">
        <p14:creationId xmlns:p14="http://schemas.microsoft.com/office/powerpoint/2010/main" val="250523910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5" r:id="rId6"/>
    <p:sldLayoutId id="2147483666" r:id="rId7"/>
    <p:sldLayoutId id="2147483667" r:id="rId8"/>
  </p:sldLayoutIdLst>
  <p:txStyles>
    <p:title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Afbeelding 9" descr="Afbeelding met Lettertype, Graphics, grafische vormgeving, logo&#10;&#10;Automatisch gegenereerde beschrijving">
            <a:extLst>
              <a:ext uri="{FF2B5EF4-FFF2-40B4-BE49-F238E27FC236}">
                <a16:creationId xmlns:a16="http://schemas.microsoft.com/office/drawing/2014/main" id="{88FE2F72-4518-B9B4-99FA-14154F8CF92A}"/>
              </a:ext>
            </a:extLst>
          </p:cNvPr>
          <p:cNvPicPr>
            <a:picLocks noChangeAspect="1"/>
          </p:cNvPicPr>
          <p:nvPr userDrawn="1"/>
        </p:nvPicPr>
        <p:blipFill>
          <a:blip r:embed="rId10"/>
          <a:stretch>
            <a:fillRect/>
          </a:stretch>
        </p:blipFill>
        <p:spPr>
          <a:xfrm>
            <a:off x="9485037" y="6258393"/>
            <a:ext cx="1868763" cy="535494"/>
          </a:xfrm>
          <a:prstGeom prst="rect">
            <a:avLst/>
          </a:prstGeom>
        </p:spPr>
      </p:pic>
      <p:sp>
        <p:nvSpPr>
          <p:cNvPr id="16" name="Tijdelijke aanduiding voor titel 1">
            <a:extLst>
              <a:ext uri="{FF2B5EF4-FFF2-40B4-BE49-F238E27FC236}">
                <a16:creationId xmlns:a16="http://schemas.microsoft.com/office/drawing/2014/main" id="{F1623D7A-4819-9B65-A2AE-D067874B32D5}"/>
              </a:ext>
            </a:extLst>
          </p:cNvPr>
          <p:cNvSpPr>
            <a:spLocks noGrp="1"/>
          </p:cNvSpPr>
          <p:nvPr>
            <p:ph type="title"/>
          </p:nvPr>
        </p:nvSpPr>
        <p:spPr>
          <a:xfrm>
            <a:off x="838200" y="599607"/>
            <a:ext cx="10515600" cy="1091081"/>
          </a:xfrm>
          <a:prstGeom prst="rect">
            <a:avLst/>
          </a:prstGeom>
        </p:spPr>
        <p:txBody>
          <a:bodyPr vert="horz" lIns="91440" tIns="45720" rIns="91440" bIns="45720" rtlCol="0" anchor="t" anchorCtr="0">
            <a:normAutofit/>
          </a:bodyPr>
          <a:lstStyle/>
          <a:p>
            <a:r>
              <a:rPr lang="nl-NL" dirty="0"/>
              <a:t>Klik om stijl te bewerken</a:t>
            </a:r>
          </a:p>
        </p:txBody>
      </p:sp>
      <p:sp>
        <p:nvSpPr>
          <p:cNvPr id="17" name="Tijdelijke aanduiding voor tekst 2">
            <a:extLst>
              <a:ext uri="{FF2B5EF4-FFF2-40B4-BE49-F238E27FC236}">
                <a16:creationId xmlns:a16="http://schemas.microsoft.com/office/drawing/2014/main" id="{91F2A318-A921-BC6D-FF2E-6BCCEADA60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264268909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p:txStyles>
    <p:titleStyle>
      <a:lvl1pPr algn="l" defTabSz="914400" rtl="0" eaLnBrk="1" latinLnBrk="0" hangingPunct="1">
        <a:lnSpc>
          <a:spcPct val="90000"/>
        </a:lnSpc>
        <a:spcBef>
          <a:spcPct val="0"/>
        </a:spcBef>
        <a:buNone/>
        <a:defRPr sz="3000" b="1" kern="1200" baseline="0">
          <a:solidFill>
            <a:srgbClr val="0086CD"/>
          </a:solidFill>
          <a:latin typeface="Arial" panose="020B0604020202020204"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hyperlink" Target="mailto:info@5xbeter.nl" TargetMode="External"/><Relationship Id="rId2" Type="http://schemas.openxmlformats.org/officeDocument/2006/relationships/image" Target="../media/image19.png"/><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hyperlink" Target="http://www.5xbeter.nl/"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5xbeter.nl/" TargetMode="External"/><Relationship Id="rId2" Type="http://schemas.openxmlformats.org/officeDocument/2006/relationships/hyperlink" Target="mailto:info@5xbeter.nl" TargetMode="Externa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AB208A-05ED-1F6E-E3CD-8C3FCFF021A8}"/>
              </a:ext>
            </a:extLst>
          </p:cNvPr>
          <p:cNvSpPr>
            <a:spLocks noGrp="1"/>
          </p:cNvSpPr>
          <p:nvPr>
            <p:ph type="ctrTitle"/>
          </p:nvPr>
        </p:nvSpPr>
        <p:spPr>
          <a:xfrm>
            <a:off x="843169" y="428233"/>
            <a:ext cx="10505661" cy="1002361"/>
          </a:xfrm>
        </p:spPr>
        <p:txBody>
          <a:bodyPr/>
          <a:lstStyle/>
          <a:p>
            <a:r>
              <a:rPr lang="nl-NL" dirty="0" err="1">
                <a:latin typeface="Arial" panose="020B0604020202020204" pitchFamily="34" charset="0"/>
                <a:cs typeface="Arial" panose="020B0604020202020204" pitchFamily="34" charset="0"/>
              </a:rPr>
              <a:t>Toolbox</a:t>
            </a:r>
            <a:br>
              <a:rPr lang="nl-NL" dirty="0">
                <a:latin typeface="Arial" panose="020B0604020202020204" pitchFamily="34" charset="0"/>
                <a:cs typeface="Arial" panose="020B0604020202020204" pitchFamily="34" charset="0"/>
              </a:rPr>
            </a:br>
            <a:r>
              <a:rPr lang="nl-NL" dirty="0" err="1">
                <a:latin typeface="Arial" panose="020B0604020202020204" pitchFamily="34" charset="0"/>
                <a:cs typeface="Arial" panose="020B0604020202020204" pitchFamily="34" charset="0"/>
              </a:rPr>
              <a:t>Lasrook</a:t>
            </a:r>
            <a:endParaRPr lang="nl-NL" dirty="0">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61C324E1-BC5B-18EE-A0AD-DC4385409AF8}"/>
              </a:ext>
            </a:extLst>
          </p:cNvPr>
          <p:cNvSpPr>
            <a:spLocks noGrp="1"/>
          </p:cNvSpPr>
          <p:nvPr>
            <p:ph type="subTitle" idx="1"/>
          </p:nvPr>
        </p:nvSpPr>
        <p:spPr>
          <a:xfrm>
            <a:off x="843168" y="1430594"/>
            <a:ext cx="10505661" cy="366680"/>
          </a:xfrm>
        </p:spPr>
        <p:txBody>
          <a:bodyPr>
            <a:normAutofit/>
          </a:bodyPr>
          <a:lstStyle/>
          <a:p>
            <a:r>
              <a:rPr lang="nl-NL" sz="2000" dirty="0">
                <a:latin typeface="Arial" panose="020B0604020202020204" pitchFamily="34" charset="0"/>
                <a:cs typeface="Arial" panose="020B0604020202020204" pitchFamily="34" charset="0"/>
              </a:rPr>
              <a:t>Bedrijfsnaam en datum</a:t>
            </a:r>
          </a:p>
        </p:txBody>
      </p:sp>
      <p:sp>
        <p:nvSpPr>
          <p:cNvPr id="4" name="Rechthoek 3">
            <a:extLst>
              <a:ext uri="{FF2B5EF4-FFF2-40B4-BE49-F238E27FC236}">
                <a16:creationId xmlns:a16="http://schemas.microsoft.com/office/drawing/2014/main" id="{3DE84BC9-D223-C667-6F00-C9574FD55819}"/>
              </a:ext>
            </a:extLst>
          </p:cNvPr>
          <p:cNvSpPr/>
          <p:nvPr/>
        </p:nvSpPr>
        <p:spPr>
          <a:xfrm>
            <a:off x="843169" y="1954160"/>
            <a:ext cx="10505661" cy="384195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descr="Afbeelding met machine, engineering, overdekt, Werkplaats&#10;&#10;Automatisch gegenereerde beschrijving">
            <a:extLst>
              <a:ext uri="{FF2B5EF4-FFF2-40B4-BE49-F238E27FC236}">
                <a16:creationId xmlns:a16="http://schemas.microsoft.com/office/drawing/2014/main" id="{E5F410BB-F4D8-30F1-9357-BF8B08CAF5B5}"/>
              </a:ext>
            </a:extLst>
          </p:cNvPr>
          <p:cNvPicPr>
            <a:picLocks noChangeAspect="1"/>
          </p:cNvPicPr>
          <p:nvPr/>
        </p:nvPicPr>
        <p:blipFill>
          <a:blip r:embed="rId2"/>
          <a:srcRect t="27558" b="17586"/>
          <a:stretch/>
        </p:blipFill>
        <p:spPr>
          <a:xfrm>
            <a:off x="843167" y="1954160"/>
            <a:ext cx="10505662" cy="3841954"/>
          </a:xfrm>
          <a:prstGeom prst="rect">
            <a:avLst/>
          </a:prstGeom>
        </p:spPr>
      </p:pic>
    </p:spTree>
    <p:extLst>
      <p:ext uri="{BB962C8B-B14F-4D97-AF65-F5344CB8AC3E}">
        <p14:creationId xmlns:p14="http://schemas.microsoft.com/office/powerpoint/2010/main" val="3815730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878A1-D409-F0C1-C7A6-3674304A983A}"/>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4E59E87D-2D7B-8CBC-4A9D-88C5EF6B1AE6}"/>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E845C635-52E5-CBAC-976B-EB1EF64D93A2}"/>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err="1">
                <a:latin typeface="Arial" panose="020B0604020202020204" pitchFamily="34" charset="0"/>
                <a:cs typeface="Arial" panose="020B0604020202020204" pitchFamily="34" charset="0"/>
              </a:rPr>
              <a:t>Lasrook</a:t>
            </a:r>
            <a:endParaRPr lang="nl-NL"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86717C40-8603-45AC-858B-3703C6EAD02C}"/>
              </a:ext>
            </a:extLst>
          </p:cNvPr>
          <p:cNvPicPr>
            <a:picLocks noChangeAspect="1"/>
          </p:cNvPicPr>
          <p:nvPr/>
        </p:nvPicPr>
        <p:blipFill>
          <a:blip r:embed="rId3"/>
          <a:srcRect l="58476" b="51404"/>
          <a:stretch/>
        </p:blipFill>
        <p:spPr>
          <a:xfrm>
            <a:off x="-1" y="1402291"/>
            <a:ext cx="3227427" cy="960857"/>
          </a:xfrm>
          <a:prstGeom prst="rect">
            <a:avLst/>
          </a:prstGeom>
        </p:spPr>
      </p:pic>
      <p:sp>
        <p:nvSpPr>
          <p:cNvPr id="13" name="Titel 1">
            <a:extLst>
              <a:ext uri="{FF2B5EF4-FFF2-40B4-BE49-F238E27FC236}">
                <a16:creationId xmlns:a16="http://schemas.microsoft.com/office/drawing/2014/main" id="{92AB1785-125B-A617-C590-6FAFDF43CF47}"/>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Hoe is het hier?</a:t>
            </a:r>
            <a:endParaRPr lang="nl-NL" sz="2000" b="0" dirty="0">
              <a:solidFill>
                <a:schemeClr val="bg1"/>
              </a:solidFill>
              <a:latin typeface="Arial" panose="020B0604020202020204" pitchFamily="34" charset="0"/>
              <a:cs typeface="Arial" panose="020B0604020202020204" pitchFamily="34" charset="0"/>
            </a:endParaRPr>
          </a:p>
        </p:txBody>
      </p:sp>
      <p:pic>
        <p:nvPicPr>
          <p:cNvPr id="2" name="Afbeelding 1">
            <a:extLst>
              <a:ext uri="{FF2B5EF4-FFF2-40B4-BE49-F238E27FC236}">
                <a16:creationId xmlns:a16="http://schemas.microsoft.com/office/drawing/2014/main" id="{D54F9F62-5DF7-8DE7-9FA0-A6431E043608}"/>
              </a:ext>
            </a:extLst>
          </p:cNvPr>
          <p:cNvPicPr>
            <a:picLocks noChangeAspect="1"/>
          </p:cNvPicPr>
          <p:nvPr/>
        </p:nvPicPr>
        <p:blipFill>
          <a:blip r:embed="rId4"/>
          <a:srcRect l="15282" r="15282"/>
          <a:stretch/>
        </p:blipFill>
        <p:spPr>
          <a:xfrm>
            <a:off x="3529419" y="1270000"/>
            <a:ext cx="5133162" cy="4928392"/>
          </a:xfrm>
          <a:prstGeom prst="rect">
            <a:avLst/>
          </a:prstGeom>
        </p:spPr>
      </p:pic>
    </p:spTree>
    <p:extLst>
      <p:ext uri="{BB962C8B-B14F-4D97-AF65-F5344CB8AC3E}">
        <p14:creationId xmlns:p14="http://schemas.microsoft.com/office/powerpoint/2010/main" val="2930294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03A45-20F5-2DF8-D893-83ADA625B8E4}"/>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41E63927-AA50-0472-A7C3-76FA9DE6BBF4}"/>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2DF8CC3A-9F3F-403D-23B1-7B2732077B0A}"/>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err="1">
                <a:latin typeface="Arial" panose="020B0604020202020204" pitchFamily="34" charset="0"/>
                <a:cs typeface="Arial" panose="020B0604020202020204" pitchFamily="34" charset="0"/>
              </a:rPr>
              <a:t>Lasrook</a:t>
            </a:r>
            <a:endParaRPr lang="nl-NL" dirty="0">
              <a:latin typeface="Arial" panose="020B0604020202020204" pitchFamily="34" charset="0"/>
              <a:cs typeface="Arial" panose="020B0604020202020204" pitchFamily="34" charset="0"/>
            </a:endParaRPr>
          </a:p>
        </p:txBody>
      </p:sp>
      <p:pic>
        <p:nvPicPr>
          <p:cNvPr id="2" name="Afbeelding 1" descr="Afbeelding met schermopname, Rechthoek&#10;&#10;Automatisch gegenereerde beschrijving">
            <a:extLst>
              <a:ext uri="{FF2B5EF4-FFF2-40B4-BE49-F238E27FC236}">
                <a16:creationId xmlns:a16="http://schemas.microsoft.com/office/drawing/2014/main" id="{E5E45163-B574-4BAC-0945-80B3DEB2E12F}"/>
              </a:ext>
            </a:extLst>
          </p:cNvPr>
          <p:cNvPicPr>
            <a:picLocks noChangeAspect="1"/>
          </p:cNvPicPr>
          <p:nvPr/>
        </p:nvPicPr>
        <p:blipFill>
          <a:blip r:embed="rId3"/>
          <a:srcRect l="69771" b="51404"/>
          <a:stretch/>
        </p:blipFill>
        <p:spPr>
          <a:xfrm>
            <a:off x="0" y="1444623"/>
            <a:ext cx="2349526" cy="960857"/>
          </a:xfrm>
          <a:prstGeom prst="rect">
            <a:avLst/>
          </a:prstGeom>
        </p:spPr>
      </p:pic>
      <p:sp>
        <p:nvSpPr>
          <p:cNvPr id="5" name="Titel 1">
            <a:extLst>
              <a:ext uri="{FF2B5EF4-FFF2-40B4-BE49-F238E27FC236}">
                <a16:creationId xmlns:a16="http://schemas.microsoft.com/office/drawing/2014/main" id="{3050E390-9B63-A7D3-34A3-1352F3B3D62A}"/>
              </a:ext>
            </a:extLst>
          </p:cNvPr>
          <p:cNvSpPr txBox="1">
            <a:spLocks/>
          </p:cNvSpPr>
          <p:nvPr/>
        </p:nvSpPr>
        <p:spPr>
          <a:xfrm>
            <a:off x="848139" y="1712623"/>
            <a:ext cx="4758577"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000" dirty="0">
                <a:solidFill>
                  <a:schemeClr val="bg1"/>
                </a:solidFill>
                <a:latin typeface="Arial" panose="020B0604020202020204" pitchFamily="34" charset="0"/>
                <a:cs typeface="Arial" panose="020B0604020202020204" pitchFamily="34" charset="0"/>
              </a:rPr>
              <a:t>Stelling</a:t>
            </a:r>
            <a:endParaRPr lang="nl-NL" sz="2000" b="0" dirty="0">
              <a:solidFill>
                <a:schemeClr val="bg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38EF4C88-0A5A-07CC-9A1C-36A194DE29DF}"/>
              </a:ext>
            </a:extLst>
          </p:cNvPr>
          <p:cNvSpPr txBox="1">
            <a:spLocks/>
          </p:cNvSpPr>
          <p:nvPr/>
        </p:nvSpPr>
        <p:spPr>
          <a:xfrm>
            <a:off x="1582005" y="2710024"/>
            <a:ext cx="9032351" cy="10748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buClr>
                <a:srgbClr val="E30613"/>
              </a:buClr>
            </a:pPr>
            <a:r>
              <a:rPr lang="nl-NL" dirty="0">
                <a:solidFill>
                  <a:schemeClr val="tx1"/>
                </a:solidFill>
                <a:latin typeface="Arial" panose="020B0604020202020204" pitchFamily="34" charset="0"/>
                <a:cs typeface="Arial" panose="020B0604020202020204" pitchFamily="34" charset="0"/>
              </a:rPr>
              <a:t>Ik gebruik de bronafzuiging goed, </a:t>
            </a:r>
          </a:p>
          <a:p>
            <a:pPr>
              <a:buClr>
                <a:srgbClr val="E30613"/>
              </a:buClr>
            </a:pPr>
            <a:r>
              <a:rPr lang="nl-NL" dirty="0">
                <a:solidFill>
                  <a:schemeClr val="tx1"/>
                </a:solidFill>
                <a:latin typeface="Arial" panose="020B0604020202020204" pitchFamily="34" charset="0"/>
                <a:cs typeface="Arial" panose="020B0604020202020204" pitchFamily="34" charset="0"/>
              </a:rPr>
              <a:t>als die nooit verder dan 1 meter van de las staat.</a:t>
            </a:r>
          </a:p>
        </p:txBody>
      </p:sp>
      <p:sp>
        <p:nvSpPr>
          <p:cNvPr id="16" name="Titel 1">
            <a:extLst>
              <a:ext uri="{FF2B5EF4-FFF2-40B4-BE49-F238E27FC236}">
                <a16:creationId xmlns:a16="http://schemas.microsoft.com/office/drawing/2014/main" id="{92AE28FD-85E9-722C-DF43-46BC31357FC8}"/>
              </a:ext>
            </a:extLst>
          </p:cNvPr>
          <p:cNvSpPr txBox="1">
            <a:spLocks/>
          </p:cNvSpPr>
          <p:nvPr/>
        </p:nvSpPr>
        <p:spPr>
          <a:xfrm>
            <a:off x="5375612" y="4089388"/>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buClr>
                <a:srgbClr val="E30613"/>
              </a:buClr>
            </a:pPr>
            <a:r>
              <a:rPr lang="nl-NL" sz="2000" b="0" dirty="0">
                <a:solidFill>
                  <a:schemeClr val="tx1"/>
                </a:solidFill>
                <a:latin typeface="Arial" panose="020B0604020202020204" pitchFamily="34" charset="0"/>
                <a:cs typeface="Arial" panose="020B0604020202020204" pitchFamily="34" charset="0"/>
              </a:rPr>
              <a:t>Ja, eens</a:t>
            </a:r>
          </a:p>
        </p:txBody>
      </p:sp>
      <p:sp>
        <p:nvSpPr>
          <p:cNvPr id="17" name="Titel 1">
            <a:extLst>
              <a:ext uri="{FF2B5EF4-FFF2-40B4-BE49-F238E27FC236}">
                <a16:creationId xmlns:a16="http://schemas.microsoft.com/office/drawing/2014/main" id="{E9810FB3-43F4-7E6C-6F8F-069C9BAB6B03}"/>
              </a:ext>
            </a:extLst>
          </p:cNvPr>
          <p:cNvSpPr txBox="1">
            <a:spLocks/>
          </p:cNvSpPr>
          <p:nvPr/>
        </p:nvSpPr>
        <p:spPr>
          <a:xfrm>
            <a:off x="5375612" y="4690967"/>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buClr>
                <a:srgbClr val="E30613"/>
              </a:buClr>
            </a:pPr>
            <a:r>
              <a:rPr lang="nl-NL" sz="2000" b="0" dirty="0">
                <a:solidFill>
                  <a:schemeClr val="tx1"/>
                </a:solidFill>
                <a:latin typeface="Arial" panose="020B0604020202020204" pitchFamily="34" charset="0"/>
                <a:cs typeface="Arial" panose="020B0604020202020204" pitchFamily="34" charset="0"/>
              </a:rPr>
              <a:t>Nee, oneens</a:t>
            </a:r>
          </a:p>
        </p:txBody>
      </p:sp>
    </p:spTree>
    <p:extLst>
      <p:ext uri="{BB962C8B-B14F-4D97-AF65-F5344CB8AC3E}">
        <p14:creationId xmlns:p14="http://schemas.microsoft.com/office/powerpoint/2010/main" val="424947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DC38A-D007-FE5F-9D5D-FD3E7AEDE57C}"/>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917BACD0-ED99-3244-E75C-17A777C93683}"/>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E6BC4387-7822-E05B-21E7-67F40FD66179}"/>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err="1">
                <a:latin typeface="Arial" panose="020B0604020202020204" pitchFamily="34" charset="0"/>
                <a:cs typeface="Arial" panose="020B0604020202020204" pitchFamily="34" charset="0"/>
              </a:rPr>
              <a:t>Lasrook</a:t>
            </a:r>
            <a:endParaRPr lang="nl-NL" dirty="0">
              <a:latin typeface="Arial" panose="020B0604020202020204" pitchFamily="34" charset="0"/>
              <a:cs typeface="Arial" panose="020B0604020202020204" pitchFamily="34" charset="0"/>
            </a:endParaRPr>
          </a:p>
        </p:txBody>
      </p:sp>
      <p:pic>
        <p:nvPicPr>
          <p:cNvPr id="2" name="Afbeelding 1" descr="Afbeelding met schermopname, Rechthoek&#10;&#10;Automatisch gegenereerde beschrijving">
            <a:extLst>
              <a:ext uri="{FF2B5EF4-FFF2-40B4-BE49-F238E27FC236}">
                <a16:creationId xmlns:a16="http://schemas.microsoft.com/office/drawing/2014/main" id="{8B817792-2589-0215-E558-7EDBB53A7570}"/>
              </a:ext>
            </a:extLst>
          </p:cNvPr>
          <p:cNvPicPr>
            <a:picLocks noChangeAspect="1"/>
          </p:cNvPicPr>
          <p:nvPr/>
        </p:nvPicPr>
        <p:blipFill>
          <a:blip r:embed="rId2"/>
          <a:srcRect l="70366" b="51404"/>
          <a:stretch/>
        </p:blipFill>
        <p:spPr>
          <a:xfrm>
            <a:off x="0" y="1444623"/>
            <a:ext cx="2303228" cy="960857"/>
          </a:xfrm>
          <a:prstGeom prst="rect">
            <a:avLst/>
          </a:prstGeom>
        </p:spPr>
      </p:pic>
      <p:sp>
        <p:nvSpPr>
          <p:cNvPr id="5" name="Titel 1">
            <a:extLst>
              <a:ext uri="{FF2B5EF4-FFF2-40B4-BE49-F238E27FC236}">
                <a16:creationId xmlns:a16="http://schemas.microsoft.com/office/drawing/2014/main" id="{12926A19-5DF2-DB40-8C8F-60A4CD3F8DCD}"/>
              </a:ext>
            </a:extLst>
          </p:cNvPr>
          <p:cNvSpPr txBox="1">
            <a:spLocks/>
          </p:cNvSpPr>
          <p:nvPr/>
        </p:nvSpPr>
        <p:spPr>
          <a:xfrm>
            <a:off x="848139" y="1712623"/>
            <a:ext cx="4758577"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000" dirty="0">
                <a:solidFill>
                  <a:schemeClr val="bg1"/>
                </a:solidFill>
                <a:latin typeface="Arial" panose="020B0604020202020204" pitchFamily="34" charset="0"/>
                <a:cs typeface="Arial" panose="020B0604020202020204" pitchFamily="34" charset="0"/>
              </a:rPr>
              <a:t>Stelling</a:t>
            </a:r>
            <a:endParaRPr lang="nl-NL" sz="2000" b="0" dirty="0">
              <a:solidFill>
                <a:schemeClr val="bg1"/>
              </a:solidFill>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C9672B02-0434-CB10-5A66-7284040168B8}"/>
              </a:ext>
            </a:extLst>
          </p:cNvPr>
          <p:cNvSpPr txBox="1">
            <a:spLocks/>
          </p:cNvSpPr>
          <p:nvPr/>
        </p:nvSpPr>
        <p:spPr>
          <a:xfrm>
            <a:off x="1572509" y="2699195"/>
            <a:ext cx="9046981" cy="10748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buClr>
                <a:srgbClr val="E30613"/>
              </a:buClr>
            </a:pPr>
            <a:r>
              <a:rPr lang="nl-NL" dirty="0">
                <a:solidFill>
                  <a:schemeClr val="tx1"/>
                </a:solidFill>
                <a:latin typeface="Arial" panose="020B0604020202020204" pitchFamily="34" charset="0"/>
                <a:cs typeface="Arial" panose="020B0604020202020204" pitchFamily="34" charset="0"/>
              </a:rPr>
              <a:t>Ik spreek mijn collega aan</a:t>
            </a:r>
          </a:p>
          <a:p>
            <a:pPr>
              <a:buClr>
                <a:srgbClr val="E30613"/>
              </a:buClr>
            </a:pPr>
            <a:r>
              <a:rPr lang="nl-NL" dirty="0">
                <a:solidFill>
                  <a:schemeClr val="tx1"/>
                </a:solidFill>
                <a:latin typeface="Arial" panose="020B0604020202020204" pitchFamily="34" charset="0"/>
                <a:cs typeface="Arial" panose="020B0604020202020204" pitchFamily="34" charset="0"/>
              </a:rPr>
              <a:t>op het gebruik van bronafzuiging.</a:t>
            </a:r>
          </a:p>
        </p:txBody>
      </p:sp>
      <p:sp>
        <p:nvSpPr>
          <p:cNvPr id="7" name="Titel 1">
            <a:extLst>
              <a:ext uri="{FF2B5EF4-FFF2-40B4-BE49-F238E27FC236}">
                <a16:creationId xmlns:a16="http://schemas.microsoft.com/office/drawing/2014/main" id="{B816CB4B-8C53-DD54-D385-3185A6FDC0C7}"/>
              </a:ext>
            </a:extLst>
          </p:cNvPr>
          <p:cNvSpPr txBox="1">
            <a:spLocks/>
          </p:cNvSpPr>
          <p:nvPr/>
        </p:nvSpPr>
        <p:spPr>
          <a:xfrm>
            <a:off x="5375612" y="4089388"/>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buClr>
                <a:srgbClr val="E30613"/>
              </a:buClr>
            </a:pPr>
            <a:r>
              <a:rPr lang="nl-NL" sz="2000" b="0" dirty="0">
                <a:solidFill>
                  <a:schemeClr val="tx1"/>
                </a:solidFill>
                <a:latin typeface="Arial" panose="020B0604020202020204" pitchFamily="34" charset="0"/>
                <a:cs typeface="Arial" panose="020B0604020202020204" pitchFamily="34" charset="0"/>
              </a:rPr>
              <a:t>Ja, eens</a:t>
            </a:r>
          </a:p>
        </p:txBody>
      </p:sp>
      <p:sp>
        <p:nvSpPr>
          <p:cNvPr id="8" name="Titel 1">
            <a:extLst>
              <a:ext uri="{FF2B5EF4-FFF2-40B4-BE49-F238E27FC236}">
                <a16:creationId xmlns:a16="http://schemas.microsoft.com/office/drawing/2014/main" id="{9356EB99-666B-7747-5763-C593DCA331C0}"/>
              </a:ext>
            </a:extLst>
          </p:cNvPr>
          <p:cNvSpPr txBox="1">
            <a:spLocks/>
          </p:cNvSpPr>
          <p:nvPr/>
        </p:nvSpPr>
        <p:spPr>
          <a:xfrm>
            <a:off x="5375612" y="4690967"/>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buClr>
                <a:srgbClr val="E30613"/>
              </a:buClr>
            </a:pPr>
            <a:r>
              <a:rPr lang="nl-NL" sz="2000" b="0" dirty="0">
                <a:solidFill>
                  <a:schemeClr val="tx1"/>
                </a:solidFill>
                <a:latin typeface="Arial" panose="020B0604020202020204" pitchFamily="34" charset="0"/>
                <a:cs typeface="Arial" panose="020B0604020202020204" pitchFamily="34" charset="0"/>
              </a:rPr>
              <a:t>Nee, oneens</a:t>
            </a:r>
          </a:p>
        </p:txBody>
      </p:sp>
    </p:spTree>
    <p:extLst>
      <p:ext uri="{BB962C8B-B14F-4D97-AF65-F5344CB8AC3E}">
        <p14:creationId xmlns:p14="http://schemas.microsoft.com/office/powerpoint/2010/main" val="3140417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69A36-05A2-1AA4-0E92-8548B8DA3CDA}"/>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6C38B9B8-CD7C-10E3-7CA1-3BA99C7D285C}"/>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E175165B-915C-0D28-022F-0621E55BF44A}"/>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err="1">
                <a:latin typeface="Arial" panose="020B0604020202020204" pitchFamily="34" charset="0"/>
                <a:cs typeface="Arial" panose="020B0604020202020204" pitchFamily="34" charset="0"/>
              </a:rPr>
              <a:t>Lasrook</a:t>
            </a:r>
            <a:endParaRPr lang="nl-NL"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34EBE8D3-AD7A-442E-71C7-64DB20288664}"/>
              </a:ext>
            </a:extLst>
          </p:cNvPr>
          <p:cNvPicPr>
            <a:picLocks noChangeAspect="1"/>
          </p:cNvPicPr>
          <p:nvPr/>
        </p:nvPicPr>
        <p:blipFill>
          <a:blip r:embed="rId3"/>
          <a:srcRect l="58476" b="51404"/>
          <a:stretch/>
        </p:blipFill>
        <p:spPr>
          <a:xfrm>
            <a:off x="-1" y="1402291"/>
            <a:ext cx="3227427" cy="960857"/>
          </a:xfrm>
          <a:prstGeom prst="rect">
            <a:avLst/>
          </a:prstGeom>
        </p:spPr>
      </p:pic>
      <p:sp>
        <p:nvSpPr>
          <p:cNvPr id="13" name="Titel 1">
            <a:extLst>
              <a:ext uri="{FF2B5EF4-FFF2-40B4-BE49-F238E27FC236}">
                <a16:creationId xmlns:a16="http://schemas.microsoft.com/office/drawing/2014/main" id="{7150CC3A-29B8-BD48-8536-80F2A3DC2181}"/>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Hoe is het hier?</a:t>
            </a:r>
            <a:endParaRPr lang="nl-NL" sz="2000" b="0" dirty="0">
              <a:solidFill>
                <a:schemeClr val="bg1"/>
              </a:solidFill>
              <a:latin typeface="Arial" panose="020B0604020202020204" pitchFamily="34" charset="0"/>
              <a:cs typeface="Arial" panose="020B0604020202020204" pitchFamily="34" charset="0"/>
            </a:endParaRPr>
          </a:p>
        </p:txBody>
      </p:sp>
      <p:pic>
        <p:nvPicPr>
          <p:cNvPr id="5" name="Afbeelding 4">
            <a:extLst>
              <a:ext uri="{FF2B5EF4-FFF2-40B4-BE49-F238E27FC236}">
                <a16:creationId xmlns:a16="http://schemas.microsoft.com/office/drawing/2014/main" id="{543DA9A4-A145-B456-83FC-ABBBC8EFBFA9}"/>
              </a:ext>
            </a:extLst>
          </p:cNvPr>
          <p:cNvPicPr>
            <a:picLocks noChangeAspect="1"/>
          </p:cNvPicPr>
          <p:nvPr/>
        </p:nvPicPr>
        <p:blipFill>
          <a:blip r:embed="rId4"/>
          <a:srcRect l="21634" r="21634"/>
          <a:stretch/>
        </p:blipFill>
        <p:spPr>
          <a:xfrm>
            <a:off x="4002871" y="1277963"/>
            <a:ext cx="4186256" cy="4919345"/>
          </a:xfrm>
          <a:prstGeom prst="rect">
            <a:avLst/>
          </a:prstGeom>
        </p:spPr>
      </p:pic>
    </p:spTree>
    <p:extLst>
      <p:ext uri="{BB962C8B-B14F-4D97-AF65-F5344CB8AC3E}">
        <p14:creationId xmlns:p14="http://schemas.microsoft.com/office/powerpoint/2010/main" val="459031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AE85A-0508-5F2C-D88C-8ABC2849BEF2}"/>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8A2B498E-939F-0AC9-00CE-7E7BD2046F98}"/>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D85E2F7D-54CE-3672-D4F5-0D20828533C1}"/>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000" dirty="0">
                <a:solidFill>
                  <a:schemeClr val="tx1"/>
                </a:solidFill>
                <a:latin typeface="Arial" panose="020B0604020202020204" pitchFamily="34" charset="0"/>
                <a:cs typeface="Arial" panose="020B0604020202020204" pitchFamily="34" charset="0"/>
              </a:rPr>
              <a:t>Toelichting stelling bronafzuiging</a:t>
            </a:r>
          </a:p>
        </p:txBody>
      </p:sp>
      <p:pic>
        <p:nvPicPr>
          <p:cNvPr id="2" name="lassen.mp4">
            <a:hlinkClick r:id="" action="ppaction://media"/>
            <a:extLst>
              <a:ext uri="{FF2B5EF4-FFF2-40B4-BE49-F238E27FC236}">
                <a16:creationId xmlns:a16="http://schemas.microsoft.com/office/drawing/2014/main" id="{4008754F-9794-77EF-9B88-F4F87BF3F18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17373" y="929029"/>
            <a:ext cx="6757253" cy="5288285"/>
          </a:xfrm>
          <a:prstGeom prst="rect">
            <a:avLst/>
          </a:prstGeom>
        </p:spPr>
      </p:pic>
    </p:spTree>
    <p:extLst>
      <p:ext uri="{BB962C8B-B14F-4D97-AF65-F5344CB8AC3E}">
        <p14:creationId xmlns:p14="http://schemas.microsoft.com/office/powerpoint/2010/main" val="4122912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7576">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A9E4C-ECB0-B1E3-DF4B-1DD9EC34A0AB}"/>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B6A5A187-6587-4382-A37B-FA142832495B}"/>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F5110AEF-DFC2-D56F-1A8D-E5572FB0E0B1}"/>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err="1">
                <a:latin typeface="Arial" panose="020B0604020202020204" pitchFamily="34" charset="0"/>
                <a:cs typeface="Arial" panose="020B0604020202020204" pitchFamily="34" charset="0"/>
              </a:rPr>
              <a:t>Lasrook</a:t>
            </a:r>
            <a:endParaRPr lang="nl-NL"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D017C668-3774-0695-C99E-3A6BB8EC6B4C}"/>
              </a:ext>
            </a:extLst>
          </p:cNvPr>
          <p:cNvPicPr>
            <a:picLocks noChangeAspect="1"/>
          </p:cNvPicPr>
          <p:nvPr/>
        </p:nvPicPr>
        <p:blipFill>
          <a:blip r:embed="rId2"/>
          <a:srcRect l="21567" r="1" b="51404"/>
          <a:stretch/>
        </p:blipFill>
        <p:spPr>
          <a:xfrm>
            <a:off x="0" y="1407753"/>
            <a:ext cx="6096000" cy="960857"/>
          </a:xfrm>
          <a:prstGeom prst="rect">
            <a:avLst/>
          </a:prstGeom>
        </p:spPr>
      </p:pic>
      <p:sp>
        <p:nvSpPr>
          <p:cNvPr id="13" name="Titel 1">
            <a:extLst>
              <a:ext uri="{FF2B5EF4-FFF2-40B4-BE49-F238E27FC236}">
                <a16:creationId xmlns:a16="http://schemas.microsoft.com/office/drawing/2014/main" id="{F32FBD95-1C71-0BB5-9447-72B8DAE97D16}"/>
              </a:ext>
            </a:extLst>
          </p:cNvPr>
          <p:cNvSpPr txBox="1">
            <a:spLocks/>
          </p:cNvSpPr>
          <p:nvPr/>
        </p:nvSpPr>
        <p:spPr>
          <a:xfrm>
            <a:off x="848139" y="1668379"/>
            <a:ext cx="5735541"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Wat kun je doen voordat je gaat lassen?</a:t>
            </a:r>
            <a:endParaRPr lang="nl-NL"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5AA193AB-1E8D-C667-2C3E-825BE70F373D}"/>
              </a:ext>
            </a:extLst>
          </p:cNvPr>
          <p:cNvSpPr txBox="1">
            <a:spLocks/>
          </p:cNvSpPr>
          <p:nvPr/>
        </p:nvSpPr>
        <p:spPr>
          <a:xfrm>
            <a:off x="848140" y="2637373"/>
            <a:ext cx="8968858" cy="715462"/>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lnSpc>
                <a:spcPct val="110000"/>
              </a:lnSpc>
              <a:buClr>
                <a:srgbClr val="E30613"/>
              </a:buClr>
              <a:buFont typeface="Arial" panose="020B0604020202020204" pitchFamily="34" charset="0"/>
              <a:buChar char="•"/>
            </a:pPr>
            <a:r>
              <a:rPr lang="nl-NL" sz="2000" dirty="0">
                <a:solidFill>
                  <a:schemeClr val="tx1"/>
                </a:solidFill>
                <a:latin typeface="Arial" panose="020B0604020202020204" pitchFamily="34" charset="0"/>
                <a:cs typeface="Arial" panose="020B0604020202020204" pitchFamily="34" charset="0"/>
              </a:rPr>
              <a:t>Check: </a:t>
            </a:r>
            <a:r>
              <a:rPr lang="nl-NL" sz="2000" b="0" dirty="0">
                <a:solidFill>
                  <a:schemeClr val="tx1"/>
                </a:solidFill>
                <a:latin typeface="Arial" panose="020B0604020202020204" pitchFamily="34" charset="0"/>
                <a:cs typeface="Arial" panose="020B0604020202020204" pitchFamily="34" charset="0"/>
              </a:rPr>
              <a:t>zijn er andere verbindingstechnieken?</a:t>
            </a:r>
          </a:p>
        </p:txBody>
      </p:sp>
      <p:sp>
        <p:nvSpPr>
          <p:cNvPr id="10" name="Titel 1">
            <a:extLst>
              <a:ext uri="{FF2B5EF4-FFF2-40B4-BE49-F238E27FC236}">
                <a16:creationId xmlns:a16="http://schemas.microsoft.com/office/drawing/2014/main" id="{02AE09B3-C89B-5FE1-EC1A-3E4FEDF6E0C2}"/>
              </a:ext>
            </a:extLst>
          </p:cNvPr>
          <p:cNvSpPr txBox="1">
            <a:spLocks/>
          </p:cNvSpPr>
          <p:nvPr/>
        </p:nvSpPr>
        <p:spPr>
          <a:xfrm>
            <a:off x="848139" y="3539719"/>
            <a:ext cx="8251970" cy="667054"/>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Controleer de goede afstelling van lasapparatuur en afzuiging.</a:t>
            </a:r>
          </a:p>
        </p:txBody>
      </p:sp>
      <p:sp>
        <p:nvSpPr>
          <p:cNvPr id="11" name="Titel 1">
            <a:extLst>
              <a:ext uri="{FF2B5EF4-FFF2-40B4-BE49-F238E27FC236}">
                <a16:creationId xmlns:a16="http://schemas.microsoft.com/office/drawing/2014/main" id="{84F58BAC-FAC2-9BAD-F925-141DD78BCA8B}"/>
              </a:ext>
            </a:extLst>
          </p:cNvPr>
          <p:cNvSpPr txBox="1">
            <a:spLocks/>
          </p:cNvSpPr>
          <p:nvPr/>
        </p:nvSpPr>
        <p:spPr>
          <a:xfrm>
            <a:off x="843169" y="4389659"/>
            <a:ext cx="9507839" cy="60673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buClr>
                <a:srgbClr val="E30613"/>
              </a:buClr>
              <a:buFont typeface="Arial" panose="020B0604020202020204" pitchFamily="34" charset="0"/>
              <a:buChar char="•"/>
            </a:pPr>
            <a:r>
              <a:rPr lang="nl-NL" sz="2000" dirty="0">
                <a:solidFill>
                  <a:schemeClr val="tx1"/>
                </a:solidFill>
                <a:latin typeface="Arial" panose="020B0604020202020204" pitchFamily="34" charset="0"/>
                <a:cs typeface="Arial" panose="020B0604020202020204" pitchFamily="34" charset="0"/>
              </a:rPr>
              <a:t>Check: </a:t>
            </a:r>
            <a:r>
              <a:rPr lang="nl-NL" sz="2000" b="0" dirty="0">
                <a:solidFill>
                  <a:schemeClr val="tx1"/>
                </a:solidFill>
                <a:latin typeface="Arial" panose="020B0604020202020204" pitchFamily="34" charset="0"/>
                <a:cs typeface="Arial" panose="020B0604020202020204" pitchFamily="34" charset="0"/>
              </a:rPr>
              <a:t>is het materiaal schoon, vrij van verfresten, olie etc.?</a:t>
            </a:r>
          </a:p>
        </p:txBody>
      </p:sp>
      <p:sp>
        <p:nvSpPr>
          <p:cNvPr id="14" name="Titel 1">
            <a:extLst>
              <a:ext uri="{FF2B5EF4-FFF2-40B4-BE49-F238E27FC236}">
                <a16:creationId xmlns:a16="http://schemas.microsoft.com/office/drawing/2014/main" id="{BE9FDDB5-8C5E-CB4F-DF71-6786D6E50A37}"/>
              </a:ext>
            </a:extLst>
          </p:cNvPr>
          <p:cNvSpPr txBox="1">
            <a:spLocks/>
          </p:cNvSpPr>
          <p:nvPr/>
        </p:nvSpPr>
        <p:spPr>
          <a:xfrm>
            <a:off x="848139" y="5179276"/>
            <a:ext cx="8354383" cy="60673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Controleer de (bron-) afzuiging, filters en adembescherming</a:t>
            </a:r>
          </a:p>
        </p:txBody>
      </p:sp>
      <p:pic>
        <p:nvPicPr>
          <p:cNvPr id="6" name="Afbeelding 1" descr="Schermafbeelding 2012-11-05 om 12.04.06.png">
            <a:extLst>
              <a:ext uri="{FF2B5EF4-FFF2-40B4-BE49-F238E27FC236}">
                <a16:creationId xmlns:a16="http://schemas.microsoft.com/office/drawing/2014/main" id="{560C0D0D-422B-51C1-1B2C-3ADCECFDAA58}"/>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580729" y="2910069"/>
            <a:ext cx="3032645" cy="2780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450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F2901-CE0C-560F-FF90-AE87AA149E2C}"/>
            </a:ext>
          </a:extLst>
        </p:cNvPr>
        <p:cNvGrpSpPr/>
        <p:nvPr/>
      </p:nvGrpSpPr>
      <p:grpSpPr>
        <a:xfrm>
          <a:off x="0" y="0"/>
          <a:ext cx="0" cy="0"/>
          <a:chOff x="0" y="0"/>
          <a:chExt cx="0" cy="0"/>
        </a:xfrm>
      </p:grpSpPr>
      <p:pic>
        <p:nvPicPr>
          <p:cNvPr id="6" name="Afbeelding 5" descr="Afbeelding met schermopname, Rechthoek&#10;&#10;Automatisch gegenereerde beschrijving">
            <a:extLst>
              <a:ext uri="{FF2B5EF4-FFF2-40B4-BE49-F238E27FC236}">
                <a16:creationId xmlns:a16="http://schemas.microsoft.com/office/drawing/2014/main" id="{2B5FE345-B469-50C4-0B69-74562F2A7AEC}"/>
              </a:ext>
            </a:extLst>
          </p:cNvPr>
          <p:cNvPicPr>
            <a:picLocks noChangeAspect="1"/>
          </p:cNvPicPr>
          <p:nvPr/>
        </p:nvPicPr>
        <p:blipFill>
          <a:blip r:embed="rId2"/>
          <a:srcRect l="48234" b="51404"/>
          <a:stretch/>
        </p:blipFill>
        <p:spPr>
          <a:xfrm>
            <a:off x="0" y="1411363"/>
            <a:ext cx="4144748" cy="960857"/>
          </a:xfrm>
          <a:prstGeom prst="rect">
            <a:avLst/>
          </a:prstGeom>
        </p:spPr>
      </p:pic>
      <p:pic>
        <p:nvPicPr>
          <p:cNvPr id="2" name="Afbeelding 1" descr="Schermafbeelding 2012-11-05 om 12.11.01.png">
            <a:extLst>
              <a:ext uri="{FF2B5EF4-FFF2-40B4-BE49-F238E27FC236}">
                <a16:creationId xmlns:a16="http://schemas.microsoft.com/office/drawing/2014/main" id="{00D50084-0B28-E12F-D554-AB5DF9677785}"/>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574486" y="2828065"/>
            <a:ext cx="3135651" cy="2265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eperen 9">
            <a:extLst>
              <a:ext uri="{FF2B5EF4-FFF2-40B4-BE49-F238E27FC236}">
                <a16:creationId xmlns:a16="http://schemas.microsoft.com/office/drawing/2014/main" id="{0638396F-ECB5-58BD-257F-4563BAFDFD70}"/>
              </a:ext>
            </a:extLst>
          </p:cNvPr>
          <p:cNvGrpSpPr>
            <a:grpSpLocks/>
          </p:cNvGrpSpPr>
          <p:nvPr/>
        </p:nvGrpSpPr>
        <p:grpSpPr bwMode="auto">
          <a:xfrm>
            <a:off x="497432" y="2467136"/>
            <a:ext cx="3041020" cy="2708530"/>
            <a:chOff x="5652120" y="1916832"/>
            <a:chExt cx="2998259" cy="2522157"/>
          </a:xfrm>
        </p:grpSpPr>
        <p:grpSp>
          <p:nvGrpSpPr>
            <p:cNvPr id="7" name="Groeperen 7">
              <a:extLst>
                <a:ext uri="{FF2B5EF4-FFF2-40B4-BE49-F238E27FC236}">
                  <a16:creationId xmlns:a16="http://schemas.microsoft.com/office/drawing/2014/main" id="{C5DCC480-AE9A-D2C4-8537-F391E5BD12F4}"/>
                </a:ext>
              </a:extLst>
            </p:cNvPr>
            <p:cNvGrpSpPr>
              <a:grpSpLocks/>
            </p:cNvGrpSpPr>
            <p:nvPr/>
          </p:nvGrpSpPr>
          <p:grpSpPr bwMode="auto">
            <a:xfrm>
              <a:off x="5724128" y="1916832"/>
              <a:ext cx="2926251" cy="2505542"/>
              <a:chOff x="5724128" y="1916832"/>
              <a:chExt cx="2926251" cy="2505542"/>
            </a:xfrm>
          </p:grpSpPr>
          <p:pic>
            <p:nvPicPr>
              <p:cNvPr id="15" name="Afbeelding 2" descr="Schermafbeelding 2012-11-05 om 12.10.49.png">
                <a:extLst>
                  <a:ext uri="{FF2B5EF4-FFF2-40B4-BE49-F238E27FC236}">
                    <a16:creationId xmlns:a16="http://schemas.microsoft.com/office/drawing/2014/main" id="{795B7016-5D9A-0E87-23BF-498C7041DA15}"/>
                  </a:ext>
                </a:extLst>
              </p:cNvPr>
              <p:cNvPicPr>
                <a:picLocks noChangeAspect="1"/>
              </p:cNvPicPr>
              <p:nvPr/>
            </p:nvPicPr>
            <p:blipFill>
              <a:blip r:embed="rId4" cstate="email">
                <a:extLst>
                  <a:ext uri="{28A0092B-C50C-407E-A947-70E740481C1C}">
                    <a14:useLocalDpi xmlns:a14="http://schemas.microsoft.com/office/drawing/2010/main" val="0"/>
                  </a:ext>
                </a:extLst>
              </a:blip>
              <a:srcRect b="1457"/>
              <a:stretch/>
            </p:blipFill>
            <p:spPr bwMode="auto">
              <a:xfrm>
                <a:off x="5724128" y="1916832"/>
                <a:ext cx="2926251" cy="2505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Afbeelding 6" descr="Schermafbeelding 2012-11-05 om 12.12.58.png">
                <a:extLst>
                  <a:ext uri="{FF2B5EF4-FFF2-40B4-BE49-F238E27FC236}">
                    <a16:creationId xmlns:a16="http://schemas.microsoft.com/office/drawing/2014/main" id="{5ED43DC5-EDF3-00C8-E374-64574A96306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24996" y="1916832"/>
                <a:ext cx="1943348" cy="457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8" name="Afbeelding 8" descr="Schermafbeelding 2012-11-05 om 12.12.58.png">
              <a:extLst>
                <a:ext uri="{FF2B5EF4-FFF2-40B4-BE49-F238E27FC236}">
                  <a16:creationId xmlns:a16="http://schemas.microsoft.com/office/drawing/2014/main" id="{69CD0393-79F2-AD1B-E59B-2D26C4F450E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363653" y="3717931"/>
              <a:ext cx="1009525" cy="432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 name="Groeperen 5">
            <a:extLst>
              <a:ext uri="{FF2B5EF4-FFF2-40B4-BE49-F238E27FC236}">
                <a16:creationId xmlns:a16="http://schemas.microsoft.com/office/drawing/2014/main" id="{A389D992-6A1D-9A0A-8A35-5D79337C32C4}"/>
              </a:ext>
            </a:extLst>
          </p:cNvPr>
          <p:cNvGrpSpPr>
            <a:grpSpLocks/>
          </p:cNvGrpSpPr>
          <p:nvPr/>
        </p:nvGrpSpPr>
        <p:grpSpPr bwMode="auto">
          <a:xfrm>
            <a:off x="4535959" y="2728344"/>
            <a:ext cx="3120081" cy="2387246"/>
            <a:chOff x="179513" y="1772816"/>
            <a:chExt cx="2807443" cy="2217135"/>
          </a:xfrm>
        </p:grpSpPr>
        <p:pic>
          <p:nvPicPr>
            <p:cNvPr id="18" name="Afbeelding 3" descr="Schermafbeelding 2012-11-05 om 12.10.33.png">
              <a:extLst>
                <a:ext uri="{FF2B5EF4-FFF2-40B4-BE49-F238E27FC236}">
                  <a16:creationId xmlns:a16="http://schemas.microsoft.com/office/drawing/2014/main" id="{B1BDEF03-322F-9C04-F01C-02B236BFC52C}"/>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79513" y="1844824"/>
              <a:ext cx="2736304" cy="21451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Afbeelding 4" descr="Schermafbeelding 2012-11-05 om 12.12.58.png">
              <a:extLst>
                <a:ext uri="{FF2B5EF4-FFF2-40B4-BE49-F238E27FC236}">
                  <a16:creationId xmlns:a16="http://schemas.microsoft.com/office/drawing/2014/main" id="{5C3C4716-5858-1DE9-A74F-2C298E8E4C5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1772816"/>
              <a:ext cx="1511300"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 name="Ondertitel 2">
            <a:extLst>
              <a:ext uri="{FF2B5EF4-FFF2-40B4-BE49-F238E27FC236}">
                <a16:creationId xmlns:a16="http://schemas.microsoft.com/office/drawing/2014/main" id="{48BF85F6-2E48-8DED-10E4-3AC462B05A4B}"/>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41B47AEC-1635-EA66-AF00-568AE980FAB3}"/>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err="1">
                <a:latin typeface="Arial" panose="020B0604020202020204" pitchFamily="34" charset="0"/>
                <a:cs typeface="Arial" panose="020B0604020202020204" pitchFamily="34" charset="0"/>
              </a:rPr>
              <a:t>Lasrook</a:t>
            </a:r>
            <a:endParaRPr lang="nl-NL" dirty="0">
              <a:latin typeface="Arial" panose="020B0604020202020204" pitchFamily="34" charset="0"/>
              <a:cs typeface="Arial" panose="020B0604020202020204" pitchFamily="34" charset="0"/>
            </a:endParaRPr>
          </a:p>
        </p:txBody>
      </p:sp>
      <p:sp>
        <p:nvSpPr>
          <p:cNvPr id="13" name="Titel 1">
            <a:extLst>
              <a:ext uri="{FF2B5EF4-FFF2-40B4-BE49-F238E27FC236}">
                <a16:creationId xmlns:a16="http://schemas.microsoft.com/office/drawing/2014/main" id="{D52CDEE5-0CB3-A124-9592-AF1C72FF83B7}"/>
              </a:ext>
            </a:extLst>
          </p:cNvPr>
          <p:cNvSpPr txBox="1">
            <a:spLocks/>
          </p:cNvSpPr>
          <p:nvPr/>
        </p:nvSpPr>
        <p:spPr>
          <a:xfrm>
            <a:off x="848139" y="1668379"/>
            <a:ext cx="5735541"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Wanneer je gaat lassen</a:t>
            </a:r>
            <a:endParaRPr lang="nl-NL"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562A027D-8924-8F87-4932-15FBBD4F6A21}"/>
              </a:ext>
            </a:extLst>
          </p:cNvPr>
          <p:cNvSpPr txBox="1">
            <a:spLocks/>
          </p:cNvSpPr>
          <p:nvPr/>
        </p:nvSpPr>
        <p:spPr>
          <a:xfrm>
            <a:off x="1294367" y="5371478"/>
            <a:ext cx="1960897" cy="52266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lnSpc>
                <a:spcPct val="110000"/>
              </a:lnSpc>
              <a:buClr>
                <a:srgbClr val="E30613"/>
              </a:buClr>
            </a:pPr>
            <a:r>
              <a:rPr lang="nl-NL" sz="2000" dirty="0">
                <a:solidFill>
                  <a:schemeClr val="tx1"/>
                </a:solidFill>
                <a:latin typeface="Arial" panose="020B0604020202020204" pitchFamily="34" charset="0"/>
                <a:cs typeface="Arial" panose="020B0604020202020204" pitchFamily="34" charset="0"/>
              </a:rPr>
              <a:t>Bronafzuiging</a:t>
            </a:r>
            <a:endParaRPr lang="nl-NL" sz="2000" b="0" dirty="0">
              <a:solidFill>
                <a:schemeClr val="tx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D97DA1B2-0984-7845-9732-80EB3C6B2EB6}"/>
              </a:ext>
            </a:extLst>
          </p:cNvPr>
          <p:cNvSpPr txBox="1">
            <a:spLocks/>
          </p:cNvSpPr>
          <p:nvPr/>
        </p:nvSpPr>
        <p:spPr>
          <a:xfrm>
            <a:off x="5052811" y="5371478"/>
            <a:ext cx="2524168" cy="60673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lnSpc>
                <a:spcPct val="100000"/>
              </a:lnSpc>
              <a:buClr>
                <a:srgbClr val="E30613"/>
              </a:buClr>
            </a:pPr>
            <a:r>
              <a:rPr lang="nl-NL" sz="2000" dirty="0">
                <a:solidFill>
                  <a:schemeClr val="tx1"/>
                </a:solidFill>
                <a:latin typeface="Arial" panose="020B0604020202020204" pitchFamily="34" charset="0"/>
                <a:cs typeface="Arial" panose="020B0604020202020204" pitchFamily="34" charset="0"/>
              </a:rPr>
              <a:t>Hoofd uit de pluim</a:t>
            </a:r>
          </a:p>
        </p:txBody>
      </p:sp>
      <p:sp>
        <p:nvSpPr>
          <p:cNvPr id="11" name="Titel 1">
            <a:extLst>
              <a:ext uri="{FF2B5EF4-FFF2-40B4-BE49-F238E27FC236}">
                <a16:creationId xmlns:a16="http://schemas.microsoft.com/office/drawing/2014/main" id="{723E1297-9023-B437-3299-B6DB6BE2335F}"/>
              </a:ext>
            </a:extLst>
          </p:cNvPr>
          <p:cNvSpPr txBox="1">
            <a:spLocks/>
          </p:cNvSpPr>
          <p:nvPr/>
        </p:nvSpPr>
        <p:spPr>
          <a:xfrm>
            <a:off x="9185452" y="5401070"/>
            <a:ext cx="2280421" cy="44568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dirty="0">
                <a:solidFill>
                  <a:schemeClr val="tx1"/>
                </a:solidFill>
                <a:latin typeface="Arial" panose="020B0604020202020204" pitchFamily="34" charset="0"/>
                <a:cs typeface="Arial" panose="020B0604020202020204" pitchFamily="34" charset="0"/>
              </a:rPr>
              <a:t>5 </a:t>
            </a:r>
            <a:r>
              <a:rPr lang="nl-NL" sz="2000" dirty="0" err="1">
                <a:solidFill>
                  <a:schemeClr val="tx1"/>
                </a:solidFill>
                <a:latin typeface="Arial" panose="020B0604020202020204" pitchFamily="34" charset="0"/>
                <a:cs typeface="Arial" panose="020B0604020202020204" pitchFamily="34" charset="0"/>
              </a:rPr>
              <a:t>Secondenregel</a:t>
            </a:r>
            <a:endParaRPr lang="nl-NL" sz="20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8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024F8-4A81-5B5F-ED42-19BC5225D49B}"/>
            </a:ext>
          </a:extLst>
        </p:cNvPr>
        <p:cNvGrpSpPr/>
        <p:nvPr/>
      </p:nvGrpSpPr>
      <p:grpSpPr>
        <a:xfrm>
          <a:off x="0" y="0"/>
          <a:ext cx="0" cy="0"/>
          <a:chOff x="0" y="0"/>
          <a:chExt cx="0" cy="0"/>
        </a:xfrm>
      </p:grpSpPr>
      <p:pic>
        <p:nvPicPr>
          <p:cNvPr id="5" name="Afbeelding 4" descr="Afbeelding met schermopname, Rechthoek&#10;&#10;Automatisch gegenereerde beschrijving">
            <a:extLst>
              <a:ext uri="{FF2B5EF4-FFF2-40B4-BE49-F238E27FC236}">
                <a16:creationId xmlns:a16="http://schemas.microsoft.com/office/drawing/2014/main" id="{8CE4AE47-FF80-FE86-9DE2-9C4D13FBFFC4}"/>
              </a:ext>
            </a:extLst>
          </p:cNvPr>
          <p:cNvPicPr>
            <a:picLocks noChangeAspect="1"/>
          </p:cNvPicPr>
          <p:nvPr/>
        </p:nvPicPr>
        <p:blipFill>
          <a:blip r:embed="rId2"/>
          <a:srcRect l="68169" b="51404"/>
          <a:stretch/>
        </p:blipFill>
        <p:spPr>
          <a:xfrm>
            <a:off x="0" y="1428296"/>
            <a:ext cx="2474050" cy="960857"/>
          </a:xfrm>
          <a:prstGeom prst="rect">
            <a:avLst/>
          </a:prstGeom>
        </p:spPr>
      </p:pic>
      <p:sp>
        <p:nvSpPr>
          <p:cNvPr id="3" name="Ondertitel 2">
            <a:extLst>
              <a:ext uri="{FF2B5EF4-FFF2-40B4-BE49-F238E27FC236}">
                <a16:creationId xmlns:a16="http://schemas.microsoft.com/office/drawing/2014/main" id="{53D204DF-324C-D788-084F-B72FEA9BA094}"/>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DD5E157B-BE3F-6C02-E893-018930C3167A}"/>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err="1">
                <a:latin typeface="Arial" panose="020B0604020202020204" pitchFamily="34" charset="0"/>
                <a:cs typeface="Arial" panose="020B0604020202020204" pitchFamily="34" charset="0"/>
              </a:rPr>
              <a:t>Lasrook</a:t>
            </a:r>
            <a:endParaRPr lang="nl-NL" dirty="0">
              <a:latin typeface="Arial" panose="020B0604020202020204" pitchFamily="34" charset="0"/>
              <a:cs typeface="Arial" panose="020B0604020202020204" pitchFamily="34" charset="0"/>
            </a:endParaRPr>
          </a:p>
        </p:txBody>
      </p:sp>
      <p:sp>
        <p:nvSpPr>
          <p:cNvPr id="13" name="Titel 1">
            <a:extLst>
              <a:ext uri="{FF2B5EF4-FFF2-40B4-BE49-F238E27FC236}">
                <a16:creationId xmlns:a16="http://schemas.microsoft.com/office/drawing/2014/main" id="{F5086DAA-D96A-1BF6-DE22-512FB8CBECA0}"/>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Slijpen</a:t>
            </a:r>
            <a:endParaRPr lang="nl-NL"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8509B5E6-4699-3C08-4680-2B43D91C18C4}"/>
              </a:ext>
            </a:extLst>
          </p:cNvPr>
          <p:cNvSpPr txBox="1">
            <a:spLocks/>
          </p:cNvSpPr>
          <p:nvPr/>
        </p:nvSpPr>
        <p:spPr>
          <a:xfrm>
            <a:off x="932906" y="2622933"/>
            <a:ext cx="9059657" cy="3561003"/>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10000"/>
              </a:lnSpc>
            </a:pPr>
            <a:r>
              <a:rPr lang="en-US" sz="2000" b="0" dirty="0" err="1">
                <a:solidFill>
                  <a:schemeClr val="tx1"/>
                </a:solidFill>
                <a:latin typeface="Arial" panose="020B0604020202020204" pitchFamily="34" charset="0"/>
                <a:ea typeface="ＭＳ Ｐゴシック"/>
                <a:cs typeface="Arial" panose="020B0604020202020204" pitchFamily="34" charset="0"/>
              </a:rPr>
              <a:t>Slijpstof</a:t>
            </a:r>
            <a:r>
              <a:rPr lang="en-US" sz="2000" b="0" dirty="0">
                <a:solidFill>
                  <a:schemeClr val="tx1"/>
                </a:solidFill>
                <a:latin typeface="Arial" panose="020B0604020202020204" pitchFamily="34" charset="0"/>
                <a:ea typeface="ＭＳ Ｐゴシック"/>
                <a:cs typeface="Arial" panose="020B0604020202020204" pitchFamily="34" charset="0"/>
              </a:rPr>
              <a:t> die </a:t>
            </a:r>
            <a:r>
              <a:rPr lang="en-US" sz="2000" b="0" dirty="0" err="1">
                <a:solidFill>
                  <a:schemeClr val="tx1"/>
                </a:solidFill>
                <a:latin typeface="Arial" panose="020B0604020202020204" pitchFamily="34" charset="0"/>
                <a:ea typeface="ＭＳ Ｐゴシック"/>
                <a:cs typeface="Arial" panose="020B0604020202020204" pitchFamily="34" charset="0"/>
              </a:rPr>
              <a:t>vrijkomt</a:t>
            </a:r>
            <a:r>
              <a:rPr lang="en-US" sz="2000" b="0" dirty="0">
                <a:solidFill>
                  <a:schemeClr val="tx1"/>
                </a:solidFill>
                <a:latin typeface="Arial" panose="020B0604020202020204" pitchFamily="34" charset="0"/>
                <a:ea typeface="ＭＳ Ｐゴシック"/>
                <a:cs typeface="Arial" panose="020B0604020202020204" pitchFamily="34" charset="0"/>
              </a:rPr>
              <a:t> </a:t>
            </a:r>
            <a:r>
              <a:rPr lang="en-US" sz="2000" b="0" dirty="0" err="1">
                <a:solidFill>
                  <a:schemeClr val="tx1"/>
                </a:solidFill>
                <a:latin typeface="Arial" panose="020B0604020202020204" pitchFamily="34" charset="0"/>
                <a:ea typeface="ＭＳ Ｐゴシック"/>
                <a:cs typeface="Arial" panose="020B0604020202020204" pitchFamily="34" charset="0"/>
              </a:rPr>
              <a:t>tijdens</a:t>
            </a:r>
            <a:r>
              <a:rPr lang="en-US" sz="2000" b="0" dirty="0">
                <a:solidFill>
                  <a:schemeClr val="tx1"/>
                </a:solidFill>
                <a:latin typeface="Arial" panose="020B0604020202020204" pitchFamily="34" charset="0"/>
                <a:ea typeface="ＭＳ Ｐゴシック"/>
                <a:cs typeface="Arial" panose="020B0604020202020204" pitchFamily="34" charset="0"/>
              </a:rPr>
              <a:t> het </a:t>
            </a:r>
            <a:r>
              <a:rPr lang="en-US" sz="2000" b="0" dirty="0" err="1">
                <a:solidFill>
                  <a:schemeClr val="tx1"/>
                </a:solidFill>
                <a:latin typeface="Arial" panose="020B0604020202020204" pitchFamily="34" charset="0"/>
                <a:ea typeface="ＭＳ Ｐゴシック"/>
                <a:cs typeface="Arial" panose="020B0604020202020204" pitchFamily="34" charset="0"/>
              </a:rPr>
              <a:t>werken</a:t>
            </a:r>
            <a:r>
              <a:rPr lang="en-US" sz="2000" b="0" dirty="0">
                <a:solidFill>
                  <a:schemeClr val="tx1"/>
                </a:solidFill>
                <a:latin typeface="Arial" panose="020B0604020202020204" pitchFamily="34" charset="0"/>
                <a:ea typeface="ＭＳ Ｐゴシック"/>
                <a:cs typeface="Arial" panose="020B0604020202020204" pitchFamily="34" charset="0"/>
              </a:rPr>
              <a:t> met </a:t>
            </a:r>
            <a:r>
              <a:rPr lang="en-US" sz="2000" b="0" dirty="0" err="1">
                <a:solidFill>
                  <a:schemeClr val="tx1"/>
                </a:solidFill>
                <a:latin typeface="Arial" panose="020B0604020202020204" pitchFamily="34" charset="0"/>
                <a:ea typeface="ＭＳ Ｐゴシック"/>
                <a:cs typeface="Arial" panose="020B0604020202020204" pitchFamily="34" charset="0"/>
              </a:rPr>
              <a:t>een</a:t>
            </a:r>
            <a:r>
              <a:rPr lang="en-US" sz="2000" b="0" dirty="0">
                <a:solidFill>
                  <a:schemeClr val="tx1"/>
                </a:solidFill>
                <a:latin typeface="Arial" panose="020B0604020202020204" pitchFamily="34" charset="0"/>
                <a:ea typeface="ＭＳ Ｐゴシック"/>
                <a:cs typeface="Arial" panose="020B0604020202020204" pitchFamily="34" charset="0"/>
              </a:rPr>
              <a:t> </a:t>
            </a:r>
            <a:r>
              <a:rPr lang="en-US" sz="2000" b="0" dirty="0" err="1">
                <a:solidFill>
                  <a:schemeClr val="tx1"/>
                </a:solidFill>
                <a:latin typeface="Arial" panose="020B0604020202020204" pitchFamily="34" charset="0"/>
                <a:ea typeface="ＭＳ Ｐゴシック"/>
                <a:cs typeface="Arial" panose="020B0604020202020204" pitchFamily="34" charset="0"/>
              </a:rPr>
              <a:t>haakse</a:t>
            </a:r>
            <a:r>
              <a:rPr lang="en-US" sz="2000" b="0" dirty="0">
                <a:solidFill>
                  <a:schemeClr val="tx1"/>
                </a:solidFill>
                <a:latin typeface="Arial" panose="020B0604020202020204" pitchFamily="34" charset="0"/>
                <a:ea typeface="ＭＳ Ｐゴシック"/>
                <a:cs typeface="Arial" panose="020B0604020202020204" pitchFamily="34" charset="0"/>
              </a:rPr>
              <a:t> </a:t>
            </a:r>
            <a:r>
              <a:rPr lang="en-US" sz="2000" b="0" dirty="0" err="1">
                <a:solidFill>
                  <a:schemeClr val="tx1"/>
                </a:solidFill>
                <a:latin typeface="Arial" panose="020B0604020202020204" pitchFamily="34" charset="0"/>
                <a:ea typeface="ＭＳ Ｐゴシック"/>
                <a:cs typeface="Arial" panose="020B0604020202020204" pitchFamily="34" charset="0"/>
              </a:rPr>
              <a:t>slijper</a:t>
            </a:r>
            <a:r>
              <a:rPr lang="en-US" sz="2000" b="0" dirty="0">
                <a:solidFill>
                  <a:schemeClr val="tx1"/>
                </a:solidFill>
                <a:latin typeface="Arial" panose="020B0604020202020204" pitchFamily="34" charset="0"/>
                <a:ea typeface="ＭＳ Ｐゴシック"/>
                <a:cs typeface="Arial" panose="020B0604020202020204" pitchFamily="34" charset="0"/>
              </a:rPr>
              <a:t> </a:t>
            </a:r>
            <a:r>
              <a:rPr lang="en-US" sz="2000" b="0" dirty="0" err="1">
                <a:solidFill>
                  <a:schemeClr val="tx1"/>
                </a:solidFill>
                <a:latin typeface="Arial" panose="020B0604020202020204" pitchFamily="34" charset="0"/>
                <a:ea typeface="ＭＳ Ｐゴシック"/>
                <a:cs typeface="Arial" panose="020B0604020202020204" pitchFamily="34" charset="0"/>
              </a:rPr>
              <a:t>kan</a:t>
            </a:r>
            <a:r>
              <a:rPr lang="en-US" sz="2000" b="0" dirty="0">
                <a:solidFill>
                  <a:schemeClr val="tx1"/>
                </a:solidFill>
                <a:latin typeface="Arial" panose="020B0604020202020204" pitchFamily="34" charset="0"/>
                <a:ea typeface="ＭＳ Ｐゴシック"/>
                <a:cs typeface="Arial" panose="020B0604020202020204" pitchFamily="34" charset="0"/>
              </a:rPr>
              <a:t> </a:t>
            </a:r>
          </a:p>
          <a:p>
            <a:pPr algn="l">
              <a:lnSpc>
                <a:spcPct val="110000"/>
              </a:lnSpc>
            </a:pPr>
            <a:r>
              <a:rPr lang="en-US" sz="2000" b="0" dirty="0" err="1">
                <a:solidFill>
                  <a:schemeClr val="tx1"/>
                </a:solidFill>
                <a:latin typeface="Arial" panose="020B0604020202020204" pitchFamily="34" charset="0"/>
                <a:ea typeface="ＭＳ Ｐゴシック"/>
                <a:cs typeface="Arial" panose="020B0604020202020204" pitchFamily="34" charset="0"/>
              </a:rPr>
              <a:t>schadelijk</a:t>
            </a:r>
            <a:r>
              <a:rPr lang="en-US" sz="2000" b="0" dirty="0">
                <a:solidFill>
                  <a:schemeClr val="tx1"/>
                </a:solidFill>
                <a:latin typeface="Arial" panose="020B0604020202020204" pitchFamily="34" charset="0"/>
                <a:ea typeface="ＭＳ Ｐゴシック"/>
                <a:cs typeface="Arial" panose="020B0604020202020204" pitchFamily="34" charset="0"/>
              </a:rPr>
              <a:t> </a:t>
            </a:r>
            <a:r>
              <a:rPr lang="en-US" sz="2000" b="0" dirty="0" err="1">
                <a:solidFill>
                  <a:schemeClr val="tx1"/>
                </a:solidFill>
                <a:latin typeface="Arial" panose="020B0604020202020204" pitchFamily="34" charset="0"/>
                <a:ea typeface="ＭＳ Ｐゴシック"/>
                <a:cs typeface="Arial" panose="020B0604020202020204" pitchFamily="34" charset="0"/>
              </a:rPr>
              <a:t>zijn</a:t>
            </a:r>
            <a:r>
              <a:rPr lang="en-US" sz="2000" b="0" dirty="0">
                <a:solidFill>
                  <a:schemeClr val="tx1"/>
                </a:solidFill>
                <a:latin typeface="Arial" panose="020B0604020202020204" pitchFamily="34" charset="0"/>
                <a:ea typeface="ＭＳ Ｐゴシック"/>
                <a:cs typeface="Arial" panose="020B0604020202020204" pitchFamily="34" charset="0"/>
              </a:rPr>
              <a:t> </a:t>
            </a:r>
            <a:r>
              <a:rPr lang="en-US" sz="2000" b="0" dirty="0" err="1">
                <a:solidFill>
                  <a:schemeClr val="tx1"/>
                </a:solidFill>
                <a:latin typeface="Arial" panose="020B0604020202020204" pitchFamily="34" charset="0"/>
                <a:ea typeface="ＭＳ Ｐゴシック"/>
                <a:cs typeface="Arial" panose="020B0604020202020204" pitchFamily="34" charset="0"/>
              </a:rPr>
              <a:t>voor</a:t>
            </a:r>
            <a:r>
              <a:rPr lang="en-US" sz="2000" b="0" dirty="0">
                <a:solidFill>
                  <a:schemeClr val="tx1"/>
                </a:solidFill>
                <a:latin typeface="Arial" panose="020B0604020202020204" pitchFamily="34" charset="0"/>
                <a:ea typeface="ＭＳ Ｐゴシック"/>
                <a:cs typeface="Arial" panose="020B0604020202020204" pitchFamily="34" charset="0"/>
              </a:rPr>
              <a:t> de </a:t>
            </a:r>
            <a:r>
              <a:rPr lang="en-US" sz="2000" b="0" dirty="0" err="1">
                <a:solidFill>
                  <a:schemeClr val="tx1"/>
                </a:solidFill>
                <a:latin typeface="Arial" panose="020B0604020202020204" pitchFamily="34" charset="0"/>
                <a:ea typeface="ＭＳ Ｐゴシック"/>
                <a:cs typeface="Arial" panose="020B0604020202020204" pitchFamily="34" charset="0"/>
              </a:rPr>
              <a:t>gezondheid</a:t>
            </a:r>
            <a:r>
              <a:rPr lang="en-US" sz="2000" b="0" dirty="0">
                <a:solidFill>
                  <a:schemeClr val="tx1"/>
                </a:solidFill>
                <a:latin typeface="Arial" panose="020B0604020202020204" pitchFamily="34" charset="0"/>
                <a:ea typeface="ＭＳ Ｐゴシック"/>
                <a:cs typeface="Arial" panose="020B0604020202020204" pitchFamily="34" charset="0"/>
              </a:rPr>
              <a:t>.</a:t>
            </a:r>
            <a:endParaRPr lang="nl-NL" sz="2000" b="0" dirty="0">
              <a:solidFill>
                <a:schemeClr val="tx1"/>
              </a:solidFill>
              <a:latin typeface="Arial" panose="020B0604020202020204" pitchFamily="34" charset="0"/>
              <a:cs typeface="Arial" panose="020B0604020202020204" pitchFamily="34" charset="0"/>
            </a:endParaRPr>
          </a:p>
          <a:p>
            <a:pPr algn="l">
              <a:lnSpc>
                <a:spcPct val="110000"/>
              </a:lnSpc>
            </a:pPr>
            <a:endParaRPr lang="en-US" sz="2000" b="0" dirty="0">
              <a:solidFill>
                <a:schemeClr val="tx1"/>
              </a:solidFill>
              <a:latin typeface="Arial" panose="020B0604020202020204" pitchFamily="34" charset="0"/>
              <a:ea typeface="ＭＳ Ｐゴシック"/>
              <a:cs typeface="Arial" panose="020B0604020202020204" pitchFamily="34" charset="0"/>
            </a:endParaRPr>
          </a:p>
          <a:p>
            <a:pPr algn="l">
              <a:lnSpc>
                <a:spcPct val="110000"/>
              </a:lnSpc>
            </a:pPr>
            <a:r>
              <a:rPr lang="en-US" sz="2000" b="0" dirty="0">
                <a:solidFill>
                  <a:schemeClr val="tx1"/>
                </a:solidFill>
                <a:latin typeface="Arial" panose="020B0604020202020204" pitchFamily="34" charset="0"/>
                <a:ea typeface="ＭＳ Ｐゴシック"/>
                <a:cs typeface="Arial" panose="020B0604020202020204" pitchFamily="34" charset="0"/>
              </a:rPr>
              <a:t>Met name </a:t>
            </a:r>
            <a:r>
              <a:rPr lang="en-US" sz="2000" b="0" dirty="0" err="1">
                <a:solidFill>
                  <a:schemeClr val="tx1"/>
                </a:solidFill>
                <a:latin typeface="Arial" panose="020B0604020202020204" pitchFamily="34" charset="0"/>
                <a:ea typeface="ＭＳ Ｐゴシック"/>
                <a:cs typeface="Arial" panose="020B0604020202020204" pitchFamily="34" charset="0"/>
              </a:rPr>
              <a:t>bij</a:t>
            </a:r>
            <a:r>
              <a:rPr lang="en-US" sz="2000" b="0" dirty="0">
                <a:solidFill>
                  <a:schemeClr val="tx1"/>
                </a:solidFill>
                <a:latin typeface="Arial" panose="020B0604020202020204" pitchFamily="34" charset="0"/>
                <a:ea typeface="ＭＳ Ｐゴシック"/>
                <a:cs typeface="Arial" panose="020B0604020202020204" pitchFamily="34" charset="0"/>
              </a:rPr>
              <a:t> </a:t>
            </a:r>
            <a:r>
              <a:rPr lang="en-US" sz="2000" b="0" dirty="0" err="1">
                <a:solidFill>
                  <a:schemeClr val="tx1"/>
                </a:solidFill>
                <a:latin typeface="Arial" panose="020B0604020202020204" pitchFamily="34" charset="0"/>
                <a:ea typeface="ＭＳ Ｐゴシック"/>
                <a:cs typeface="Arial" panose="020B0604020202020204" pitchFamily="34" charset="0"/>
              </a:rPr>
              <a:t>langdurige</a:t>
            </a:r>
            <a:r>
              <a:rPr lang="en-US" sz="2000" b="0" dirty="0">
                <a:solidFill>
                  <a:schemeClr val="tx1"/>
                </a:solidFill>
                <a:latin typeface="Arial" panose="020B0604020202020204" pitchFamily="34" charset="0"/>
                <a:ea typeface="ＭＳ Ｐゴシック"/>
                <a:cs typeface="Arial" panose="020B0604020202020204" pitchFamily="34" charset="0"/>
              </a:rPr>
              <a:t> </a:t>
            </a:r>
            <a:r>
              <a:rPr lang="en-US" sz="2000" b="0" dirty="0" err="1">
                <a:solidFill>
                  <a:schemeClr val="tx1"/>
                </a:solidFill>
                <a:latin typeface="Arial" panose="020B0604020202020204" pitchFamily="34" charset="0"/>
                <a:ea typeface="ＭＳ Ｐゴシック"/>
                <a:cs typeface="Arial" panose="020B0604020202020204" pitchFamily="34" charset="0"/>
              </a:rPr>
              <a:t>blootstelling</a:t>
            </a:r>
            <a:r>
              <a:rPr lang="en-US" sz="2000" b="0" dirty="0">
                <a:solidFill>
                  <a:schemeClr val="tx1"/>
                </a:solidFill>
                <a:latin typeface="Arial" panose="020B0604020202020204" pitchFamily="34" charset="0"/>
                <a:ea typeface="ＭＳ Ｐゴシック"/>
                <a:cs typeface="Arial" panose="020B0604020202020204" pitchFamily="34" charset="0"/>
              </a:rPr>
              <a:t>. </a:t>
            </a:r>
            <a:endParaRPr lang="en-US" sz="2000" b="0" dirty="0">
              <a:solidFill>
                <a:schemeClr val="tx1"/>
              </a:solidFill>
              <a:latin typeface="Arial" panose="020B0604020202020204" pitchFamily="34" charset="0"/>
              <a:cs typeface="Arial" panose="020B0604020202020204" pitchFamily="34" charset="0"/>
            </a:endParaRPr>
          </a:p>
          <a:p>
            <a:pPr algn="l">
              <a:lnSpc>
                <a:spcPct val="110000"/>
              </a:lnSpc>
            </a:pPr>
            <a:endParaRPr lang="en-US" sz="2000" b="0" dirty="0">
              <a:solidFill>
                <a:schemeClr val="tx1"/>
              </a:solidFill>
              <a:latin typeface="Arial" panose="020B0604020202020204" pitchFamily="34" charset="0"/>
              <a:ea typeface="ＭＳ Ｐゴシック"/>
              <a:cs typeface="Arial" panose="020B0604020202020204" pitchFamily="34" charset="0"/>
            </a:endParaRPr>
          </a:p>
          <a:p>
            <a:pPr algn="l">
              <a:lnSpc>
                <a:spcPct val="110000"/>
              </a:lnSpc>
            </a:pPr>
            <a:r>
              <a:rPr lang="en-US" sz="2000" b="0" dirty="0" err="1">
                <a:solidFill>
                  <a:schemeClr val="tx1"/>
                </a:solidFill>
                <a:latin typeface="Arial" panose="020B0604020202020204" pitchFamily="34" charset="0"/>
                <a:ea typeface="ＭＳ Ｐゴシック"/>
                <a:cs typeface="Arial" panose="020B0604020202020204" pitchFamily="34" charset="0"/>
              </a:rPr>
              <a:t>Slijpstof</a:t>
            </a:r>
            <a:r>
              <a:rPr lang="en-US" sz="2000" b="0" dirty="0">
                <a:solidFill>
                  <a:schemeClr val="tx1"/>
                </a:solidFill>
                <a:latin typeface="Arial" panose="020B0604020202020204" pitchFamily="34" charset="0"/>
                <a:ea typeface="ＭＳ Ｐゴシック"/>
                <a:cs typeface="Arial" panose="020B0604020202020204" pitchFamily="34" charset="0"/>
              </a:rPr>
              <a:t> </a:t>
            </a:r>
            <a:r>
              <a:rPr lang="en-US" sz="2000" b="0" dirty="0" err="1">
                <a:solidFill>
                  <a:schemeClr val="tx1"/>
                </a:solidFill>
                <a:latin typeface="Arial" panose="020B0604020202020204" pitchFamily="34" charset="0"/>
                <a:ea typeface="ＭＳ Ｐゴシック"/>
                <a:cs typeface="Arial" panose="020B0604020202020204" pitchFamily="34" charset="0"/>
              </a:rPr>
              <a:t>bestaat</a:t>
            </a:r>
            <a:r>
              <a:rPr lang="en-US" sz="2000" b="0" dirty="0">
                <a:solidFill>
                  <a:schemeClr val="tx1"/>
                </a:solidFill>
                <a:latin typeface="Arial" panose="020B0604020202020204" pitchFamily="34" charset="0"/>
                <a:ea typeface="ＭＳ Ｐゴシック"/>
                <a:cs typeface="Arial" panose="020B0604020202020204" pitchFamily="34" charset="0"/>
              </a:rPr>
              <a:t> </a:t>
            </a:r>
            <a:r>
              <a:rPr lang="en-US" sz="2000" b="0" dirty="0" err="1">
                <a:solidFill>
                  <a:schemeClr val="tx1"/>
                </a:solidFill>
                <a:latin typeface="Arial" panose="020B0604020202020204" pitchFamily="34" charset="0"/>
                <a:ea typeface="ＭＳ Ｐゴシック"/>
                <a:cs typeface="Arial" panose="020B0604020202020204" pitchFamily="34" charset="0"/>
              </a:rPr>
              <a:t>uit</a:t>
            </a:r>
            <a:r>
              <a:rPr lang="en-US" sz="2000" b="0" dirty="0">
                <a:solidFill>
                  <a:schemeClr val="tx1"/>
                </a:solidFill>
                <a:latin typeface="Arial" panose="020B0604020202020204" pitchFamily="34" charset="0"/>
                <a:ea typeface="ＭＳ Ｐゴシック"/>
                <a:cs typeface="Arial" panose="020B0604020202020204" pitchFamily="34" charset="0"/>
              </a:rPr>
              <a:t> </a:t>
            </a:r>
            <a:r>
              <a:rPr lang="en-US" sz="2000" b="0" dirty="0" err="1">
                <a:solidFill>
                  <a:schemeClr val="tx1"/>
                </a:solidFill>
                <a:latin typeface="Arial" panose="020B0604020202020204" pitchFamily="34" charset="0"/>
                <a:ea typeface="ＭＳ Ｐゴシック"/>
                <a:cs typeface="Arial" panose="020B0604020202020204" pitchFamily="34" charset="0"/>
              </a:rPr>
              <a:t>zeer</a:t>
            </a:r>
            <a:r>
              <a:rPr lang="en-US" sz="2000" b="0" dirty="0">
                <a:solidFill>
                  <a:schemeClr val="tx1"/>
                </a:solidFill>
                <a:latin typeface="Arial" panose="020B0604020202020204" pitchFamily="34" charset="0"/>
                <a:ea typeface="ＭＳ Ｐゴシック"/>
                <a:cs typeface="Arial" panose="020B0604020202020204" pitchFamily="34" charset="0"/>
              </a:rPr>
              <a:t> </a:t>
            </a:r>
            <a:r>
              <a:rPr lang="en-US" sz="2000" b="0" dirty="0" err="1">
                <a:solidFill>
                  <a:schemeClr val="tx1"/>
                </a:solidFill>
                <a:latin typeface="Arial" panose="020B0604020202020204" pitchFamily="34" charset="0"/>
                <a:ea typeface="ＭＳ Ｐゴシック"/>
                <a:cs typeface="Arial" panose="020B0604020202020204" pitchFamily="34" charset="0"/>
              </a:rPr>
              <a:t>fijne</a:t>
            </a:r>
            <a:r>
              <a:rPr lang="en-US" sz="2000" b="0" dirty="0">
                <a:solidFill>
                  <a:schemeClr val="tx1"/>
                </a:solidFill>
                <a:latin typeface="Arial" panose="020B0604020202020204" pitchFamily="34" charset="0"/>
                <a:ea typeface="ＭＳ Ｐゴシック"/>
                <a:cs typeface="Arial" panose="020B0604020202020204" pitchFamily="34" charset="0"/>
              </a:rPr>
              <a:t> </a:t>
            </a:r>
            <a:r>
              <a:rPr lang="en-US" sz="2000" b="0" dirty="0" err="1">
                <a:solidFill>
                  <a:schemeClr val="tx1"/>
                </a:solidFill>
                <a:latin typeface="Arial" panose="020B0604020202020204" pitchFamily="34" charset="0"/>
                <a:ea typeface="ＭＳ Ｐゴシック"/>
                <a:cs typeface="Arial" panose="020B0604020202020204" pitchFamily="34" charset="0"/>
              </a:rPr>
              <a:t>deeltjes</a:t>
            </a:r>
            <a:r>
              <a:rPr lang="en-US" sz="2000" b="0" dirty="0">
                <a:solidFill>
                  <a:schemeClr val="tx1"/>
                </a:solidFill>
                <a:latin typeface="Arial" panose="020B0604020202020204" pitchFamily="34" charset="0"/>
                <a:ea typeface="ＭＳ Ｐゴシック"/>
                <a:cs typeface="Arial" panose="020B0604020202020204" pitchFamily="34" charset="0"/>
              </a:rPr>
              <a:t> die </a:t>
            </a:r>
            <a:r>
              <a:rPr lang="en-US" sz="2000" b="0" dirty="0" err="1">
                <a:solidFill>
                  <a:schemeClr val="tx1"/>
                </a:solidFill>
                <a:latin typeface="Arial" panose="020B0604020202020204" pitchFamily="34" charset="0"/>
                <a:ea typeface="ＭＳ Ｐゴシック"/>
                <a:cs typeface="Arial" panose="020B0604020202020204" pitchFamily="34" charset="0"/>
              </a:rPr>
              <a:t>makkelijk</a:t>
            </a:r>
            <a:r>
              <a:rPr lang="en-US" sz="2000" b="0" dirty="0">
                <a:solidFill>
                  <a:schemeClr val="tx1"/>
                </a:solidFill>
                <a:latin typeface="Arial" panose="020B0604020202020204" pitchFamily="34" charset="0"/>
                <a:ea typeface="ＭＳ Ｐゴシック"/>
                <a:cs typeface="Arial" panose="020B0604020202020204" pitchFamily="34" charset="0"/>
              </a:rPr>
              <a:t> </a:t>
            </a:r>
            <a:r>
              <a:rPr lang="en-US" sz="2000" b="0" dirty="0" err="1">
                <a:solidFill>
                  <a:schemeClr val="tx1"/>
                </a:solidFill>
                <a:latin typeface="Arial" panose="020B0604020202020204" pitchFamily="34" charset="0"/>
                <a:ea typeface="ＭＳ Ｐゴシック"/>
                <a:cs typeface="Arial" panose="020B0604020202020204" pitchFamily="34" charset="0"/>
              </a:rPr>
              <a:t>ingeademd</a:t>
            </a:r>
            <a:r>
              <a:rPr lang="en-US" sz="2000" b="0" dirty="0">
                <a:solidFill>
                  <a:schemeClr val="tx1"/>
                </a:solidFill>
                <a:latin typeface="Arial" panose="020B0604020202020204" pitchFamily="34" charset="0"/>
                <a:ea typeface="ＭＳ Ｐゴシック"/>
                <a:cs typeface="Arial" panose="020B0604020202020204" pitchFamily="34" charset="0"/>
              </a:rPr>
              <a:t> </a:t>
            </a:r>
            <a:r>
              <a:rPr lang="en-US" sz="2000" b="0" dirty="0" err="1">
                <a:solidFill>
                  <a:schemeClr val="tx1"/>
                </a:solidFill>
                <a:latin typeface="Arial" panose="020B0604020202020204" pitchFamily="34" charset="0"/>
                <a:ea typeface="ＭＳ Ｐゴシック"/>
                <a:cs typeface="Arial" panose="020B0604020202020204" pitchFamily="34" charset="0"/>
              </a:rPr>
              <a:t>kunnen</a:t>
            </a:r>
            <a:r>
              <a:rPr lang="en-US" sz="2000" b="0" dirty="0">
                <a:solidFill>
                  <a:schemeClr val="tx1"/>
                </a:solidFill>
                <a:latin typeface="Arial" panose="020B0604020202020204" pitchFamily="34" charset="0"/>
                <a:ea typeface="ＭＳ Ｐゴシック"/>
                <a:cs typeface="Arial" panose="020B0604020202020204" pitchFamily="34" charset="0"/>
              </a:rPr>
              <a:t> </a:t>
            </a:r>
          </a:p>
          <a:p>
            <a:pPr algn="l">
              <a:lnSpc>
                <a:spcPct val="110000"/>
              </a:lnSpc>
            </a:pPr>
            <a:r>
              <a:rPr lang="en-US" sz="2000" b="0" dirty="0" err="1">
                <a:solidFill>
                  <a:schemeClr val="tx1"/>
                </a:solidFill>
                <a:latin typeface="Arial" panose="020B0604020202020204" pitchFamily="34" charset="0"/>
                <a:ea typeface="ＭＳ Ｐゴシック"/>
                <a:cs typeface="Arial" panose="020B0604020202020204" pitchFamily="34" charset="0"/>
              </a:rPr>
              <a:t>worden</a:t>
            </a:r>
            <a:r>
              <a:rPr lang="en-US" sz="2000" b="0" dirty="0">
                <a:solidFill>
                  <a:schemeClr val="tx1"/>
                </a:solidFill>
                <a:latin typeface="Arial" panose="020B0604020202020204" pitchFamily="34" charset="0"/>
                <a:ea typeface="ＭＳ Ｐゴシック"/>
                <a:cs typeface="Arial" panose="020B0604020202020204" pitchFamily="34" charset="0"/>
              </a:rPr>
              <a:t> </a:t>
            </a:r>
            <a:r>
              <a:rPr lang="en-US" sz="2000" b="0" dirty="0" err="1">
                <a:solidFill>
                  <a:schemeClr val="tx1"/>
                </a:solidFill>
                <a:latin typeface="Arial" panose="020B0604020202020204" pitchFamily="34" charset="0"/>
                <a:ea typeface="ＭＳ Ｐゴシック"/>
                <a:cs typeface="Arial" panose="020B0604020202020204" pitchFamily="34" charset="0"/>
              </a:rPr>
              <a:t>en</a:t>
            </a:r>
            <a:r>
              <a:rPr lang="en-US" sz="2000" b="0" dirty="0">
                <a:solidFill>
                  <a:schemeClr val="tx1"/>
                </a:solidFill>
                <a:latin typeface="Arial" panose="020B0604020202020204" pitchFamily="34" charset="0"/>
                <a:ea typeface="ＭＳ Ｐゴシック"/>
                <a:cs typeface="Arial" panose="020B0604020202020204" pitchFamily="34" charset="0"/>
              </a:rPr>
              <a:t> </a:t>
            </a:r>
            <a:r>
              <a:rPr lang="en-US" sz="2000" b="0" dirty="0" err="1">
                <a:solidFill>
                  <a:schemeClr val="tx1"/>
                </a:solidFill>
                <a:latin typeface="Arial" panose="020B0604020202020204" pitchFamily="34" charset="0"/>
                <a:ea typeface="ＭＳ Ｐゴシック"/>
                <a:cs typeface="Arial" panose="020B0604020202020204" pitchFamily="34" charset="0"/>
              </a:rPr>
              <a:t>diep</a:t>
            </a:r>
            <a:r>
              <a:rPr lang="en-US" sz="2000" b="0" dirty="0">
                <a:solidFill>
                  <a:schemeClr val="tx1"/>
                </a:solidFill>
                <a:latin typeface="Arial" panose="020B0604020202020204" pitchFamily="34" charset="0"/>
                <a:ea typeface="ＭＳ Ｐゴシック"/>
                <a:cs typeface="Arial" panose="020B0604020202020204" pitchFamily="34" charset="0"/>
              </a:rPr>
              <a:t> in de </a:t>
            </a:r>
            <a:r>
              <a:rPr lang="en-US" sz="2000" b="0" dirty="0" err="1">
                <a:solidFill>
                  <a:schemeClr val="tx1"/>
                </a:solidFill>
                <a:latin typeface="Arial" panose="020B0604020202020204" pitchFamily="34" charset="0"/>
                <a:ea typeface="ＭＳ Ｐゴシック"/>
                <a:cs typeface="Arial" panose="020B0604020202020204" pitchFamily="34" charset="0"/>
              </a:rPr>
              <a:t>longen</a:t>
            </a:r>
            <a:r>
              <a:rPr lang="en-US" sz="2000" b="0" dirty="0">
                <a:solidFill>
                  <a:schemeClr val="tx1"/>
                </a:solidFill>
                <a:latin typeface="Arial" panose="020B0604020202020204" pitchFamily="34" charset="0"/>
                <a:ea typeface="ＭＳ Ｐゴシック"/>
                <a:cs typeface="Arial" panose="020B0604020202020204" pitchFamily="34" charset="0"/>
              </a:rPr>
              <a:t> </a:t>
            </a:r>
            <a:r>
              <a:rPr lang="en-US" sz="2000" b="0" dirty="0" err="1">
                <a:solidFill>
                  <a:schemeClr val="tx1"/>
                </a:solidFill>
                <a:latin typeface="Arial" panose="020B0604020202020204" pitchFamily="34" charset="0"/>
                <a:ea typeface="ＭＳ Ｐゴシック"/>
                <a:cs typeface="Arial" panose="020B0604020202020204" pitchFamily="34" charset="0"/>
              </a:rPr>
              <a:t>kunnen</a:t>
            </a:r>
            <a:r>
              <a:rPr lang="en-US" sz="2000" b="0" dirty="0">
                <a:solidFill>
                  <a:schemeClr val="tx1"/>
                </a:solidFill>
                <a:latin typeface="Arial" panose="020B0604020202020204" pitchFamily="34" charset="0"/>
                <a:ea typeface="ＭＳ Ｐゴシック"/>
                <a:cs typeface="Arial" panose="020B0604020202020204" pitchFamily="34" charset="0"/>
              </a:rPr>
              <a:t> </a:t>
            </a:r>
            <a:r>
              <a:rPr lang="en-US" sz="2000" b="0" dirty="0" err="1">
                <a:solidFill>
                  <a:schemeClr val="tx1"/>
                </a:solidFill>
                <a:latin typeface="Arial" panose="020B0604020202020204" pitchFamily="34" charset="0"/>
                <a:ea typeface="ＭＳ Ｐゴシック"/>
                <a:cs typeface="Arial" panose="020B0604020202020204" pitchFamily="34" charset="0"/>
              </a:rPr>
              <a:t>doordringen</a:t>
            </a:r>
            <a:r>
              <a:rPr lang="en-US" sz="2000" b="0" dirty="0">
                <a:solidFill>
                  <a:schemeClr val="tx1"/>
                </a:solidFill>
                <a:latin typeface="Arial" panose="020B0604020202020204" pitchFamily="34" charset="0"/>
                <a:ea typeface="ＭＳ Ｐゴシック"/>
                <a:cs typeface="Arial" panose="020B0604020202020204" pitchFamily="34" charset="0"/>
              </a:rPr>
              <a:t>. </a:t>
            </a:r>
            <a:endParaRPr lang="en-US" sz="2000" b="0" dirty="0">
              <a:solidFill>
                <a:schemeClr val="tx1"/>
              </a:solidFill>
              <a:latin typeface="Arial" panose="020B0604020202020204" pitchFamily="34" charset="0"/>
              <a:cs typeface="Arial" panose="020B0604020202020204" pitchFamily="34" charset="0"/>
            </a:endParaRPr>
          </a:p>
          <a:p>
            <a:pPr algn="l">
              <a:lnSpc>
                <a:spcPct val="110000"/>
              </a:lnSpc>
            </a:pPr>
            <a:endParaRPr lang="en-US" sz="2000" b="0" dirty="0">
              <a:solidFill>
                <a:schemeClr val="tx1"/>
              </a:solidFill>
              <a:latin typeface="Arial" panose="020B0604020202020204" pitchFamily="34" charset="0"/>
              <a:ea typeface="ＭＳ Ｐゴシック"/>
              <a:cs typeface="Arial" panose="020B0604020202020204" pitchFamily="34" charset="0"/>
            </a:endParaRPr>
          </a:p>
          <a:p>
            <a:pPr algn="l">
              <a:lnSpc>
                <a:spcPct val="110000"/>
              </a:lnSpc>
            </a:pPr>
            <a:r>
              <a:rPr lang="en-US" sz="2000" b="0" dirty="0">
                <a:solidFill>
                  <a:schemeClr val="tx1"/>
                </a:solidFill>
                <a:latin typeface="Arial" panose="020B0604020202020204" pitchFamily="34" charset="0"/>
                <a:ea typeface="ＭＳ Ｐゴシック"/>
                <a:cs typeface="Arial" panose="020B0604020202020204" pitchFamily="34" charset="0"/>
              </a:rPr>
              <a:t>Het </a:t>
            </a:r>
            <a:r>
              <a:rPr lang="en-US" sz="2000" b="0" dirty="0" err="1">
                <a:solidFill>
                  <a:schemeClr val="tx1"/>
                </a:solidFill>
                <a:latin typeface="Arial" panose="020B0604020202020204" pitchFamily="34" charset="0"/>
                <a:ea typeface="ＭＳ Ｐゴシック"/>
                <a:cs typeface="Arial" panose="020B0604020202020204" pitchFamily="34" charset="0"/>
              </a:rPr>
              <a:t>materiaal</a:t>
            </a:r>
            <a:r>
              <a:rPr lang="en-US" sz="2000" b="0" dirty="0">
                <a:solidFill>
                  <a:schemeClr val="tx1"/>
                </a:solidFill>
                <a:latin typeface="Arial" panose="020B0604020202020204" pitchFamily="34" charset="0"/>
                <a:ea typeface="ＭＳ Ｐゴシック"/>
                <a:cs typeface="Arial" panose="020B0604020202020204" pitchFamily="34" charset="0"/>
              </a:rPr>
              <a:t> </a:t>
            </a:r>
            <a:r>
              <a:rPr lang="en-US" sz="2000" b="0" dirty="0" err="1">
                <a:solidFill>
                  <a:schemeClr val="tx1"/>
                </a:solidFill>
                <a:latin typeface="Arial" panose="020B0604020202020204" pitchFamily="34" charset="0"/>
                <a:ea typeface="ＭＳ Ｐゴシック"/>
                <a:cs typeface="Arial" panose="020B0604020202020204" pitchFamily="34" charset="0"/>
              </a:rPr>
              <a:t>dat</a:t>
            </a:r>
            <a:r>
              <a:rPr lang="en-US" sz="2000" b="0" dirty="0">
                <a:solidFill>
                  <a:schemeClr val="tx1"/>
                </a:solidFill>
                <a:latin typeface="Arial" panose="020B0604020202020204" pitchFamily="34" charset="0"/>
                <a:ea typeface="ＭＳ Ｐゴシック"/>
                <a:cs typeface="Arial" panose="020B0604020202020204" pitchFamily="34" charset="0"/>
              </a:rPr>
              <a:t> </a:t>
            </a:r>
            <a:r>
              <a:rPr lang="en-US" sz="2000" b="0" dirty="0" err="1">
                <a:solidFill>
                  <a:schemeClr val="tx1"/>
                </a:solidFill>
                <a:latin typeface="Arial" panose="020B0604020202020204" pitchFamily="34" charset="0"/>
                <a:ea typeface="ＭＳ Ｐゴシック"/>
                <a:cs typeface="Arial" panose="020B0604020202020204" pitchFamily="34" charset="0"/>
              </a:rPr>
              <a:t>wordt</a:t>
            </a:r>
            <a:r>
              <a:rPr lang="en-US" sz="2000" b="0" dirty="0">
                <a:solidFill>
                  <a:schemeClr val="tx1"/>
                </a:solidFill>
                <a:latin typeface="Arial" panose="020B0604020202020204" pitchFamily="34" charset="0"/>
                <a:ea typeface="ＭＳ Ｐゴシック"/>
                <a:cs typeface="Arial" panose="020B0604020202020204" pitchFamily="34" charset="0"/>
              </a:rPr>
              <a:t> </a:t>
            </a:r>
            <a:r>
              <a:rPr lang="en-US" sz="2000" b="0" dirty="0" err="1">
                <a:solidFill>
                  <a:schemeClr val="tx1"/>
                </a:solidFill>
                <a:latin typeface="Arial" panose="020B0604020202020204" pitchFamily="34" charset="0"/>
                <a:ea typeface="ＭＳ Ｐゴシック"/>
                <a:cs typeface="Arial" panose="020B0604020202020204" pitchFamily="34" charset="0"/>
              </a:rPr>
              <a:t>geslepen</a:t>
            </a:r>
            <a:r>
              <a:rPr lang="en-US" sz="2000" b="0" dirty="0">
                <a:solidFill>
                  <a:schemeClr val="tx1"/>
                </a:solidFill>
                <a:latin typeface="Arial" panose="020B0604020202020204" pitchFamily="34" charset="0"/>
                <a:ea typeface="ＭＳ Ｐゴシック"/>
                <a:cs typeface="Arial" panose="020B0604020202020204" pitchFamily="34" charset="0"/>
              </a:rPr>
              <a:t> </a:t>
            </a:r>
            <a:r>
              <a:rPr lang="en-US" sz="2000" b="0" dirty="0" err="1">
                <a:solidFill>
                  <a:schemeClr val="tx1"/>
                </a:solidFill>
                <a:latin typeface="Arial" panose="020B0604020202020204" pitchFamily="34" charset="0"/>
                <a:ea typeface="ＭＳ Ｐゴシック"/>
                <a:cs typeface="Arial" panose="020B0604020202020204" pitchFamily="34" charset="0"/>
              </a:rPr>
              <a:t>kan</a:t>
            </a:r>
            <a:r>
              <a:rPr lang="en-US" sz="2000" b="0" dirty="0">
                <a:solidFill>
                  <a:schemeClr val="tx1"/>
                </a:solidFill>
                <a:latin typeface="Arial" panose="020B0604020202020204" pitchFamily="34" charset="0"/>
                <a:ea typeface="ＭＳ Ｐゴシック"/>
                <a:cs typeface="Arial" panose="020B0604020202020204" pitchFamily="34" charset="0"/>
              </a:rPr>
              <a:t> </a:t>
            </a:r>
            <a:r>
              <a:rPr lang="en-US" sz="2000" b="0" dirty="0" err="1">
                <a:solidFill>
                  <a:schemeClr val="tx1"/>
                </a:solidFill>
                <a:latin typeface="Arial" panose="020B0604020202020204" pitchFamily="34" charset="0"/>
                <a:ea typeface="ＭＳ Ｐゴシック"/>
                <a:cs typeface="Arial" panose="020B0604020202020204" pitchFamily="34" charset="0"/>
              </a:rPr>
              <a:t>metalen</a:t>
            </a:r>
            <a:r>
              <a:rPr lang="en-US" sz="2000" b="0" dirty="0">
                <a:solidFill>
                  <a:schemeClr val="tx1"/>
                </a:solidFill>
                <a:latin typeface="Arial" panose="020B0604020202020204" pitchFamily="34" charset="0"/>
                <a:ea typeface="ＭＳ Ｐゴシック"/>
                <a:cs typeface="Arial" panose="020B0604020202020204" pitchFamily="34" charset="0"/>
              </a:rPr>
              <a:t> </a:t>
            </a:r>
            <a:r>
              <a:rPr lang="en-US" sz="2000" b="0" dirty="0" err="1">
                <a:solidFill>
                  <a:schemeClr val="tx1"/>
                </a:solidFill>
                <a:latin typeface="Arial" panose="020B0604020202020204" pitchFamily="34" charset="0"/>
                <a:ea typeface="ＭＳ Ｐゴシック"/>
                <a:cs typeface="Arial" panose="020B0604020202020204" pitchFamily="34" charset="0"/>
              </a:rPr>
              <a:t>deeltjes</a:t>
            </a:r>
            <a:r>
              <a:rPr lang="en-US" sz="2000" b="0" dirty="0">
                <a:solidFill>
                  <a:schemeClr val="tx1"/>
                </a:solidFill>
                <a:latin typeface="Arial" panose="020B0604020202020204" pitchFamily="34" charset="0"/>
                <a:ea typeface="ＭＳ Ｐゴシック"/>
                <a:cs typeface="Arial" panose="020B0604020202020204" pitchFamily="34" charset="0"/>
              </a:rPr>
              <a:t>, silicium, </a:t>
            </a:r>
          </a:p>
          <a:p>
            <a:pPr algn="l">
              <a:lnSpc>
                <a:spcPct val="110000"/>
              </a:lnSpc>
            </a:pPr>
            <a:r>
              <a:rPr lang="en-US" sz="2000" b="0" dirty="0">
                <a:solidFill>
                  <a:schemeClr val="tx1"/>
                </a:solidFill>
                <a:latin typeface="Arial" panose="020B0604020202020204" pitchFamily="34" charset="0"/>
                <a:ea typeface="ＭＳ Ｐゴシック"/>
                <a:cs typeface="Arial" panose="020B0604020202020204" pitchFamily="34" charset="0"/>
              </a:rPr>
              <a:t>of </a:t>
            </a:r>
            <a:r>
              <a:rPr lang="en-US" sz="2000" b="0" dirty="0" err="1">
                <a:solidFill>
                  <a:schemeClr val="tx1"/>
                </a:solidFill>
                <a:latin typeface="Arial" panose="020B0604020202020204" pitchFamily="34" charset="0"/>
                <a:ea typeface="ＭＳ Ｐゴシック"/>
                <a:cs typeface="Arial" panose="020B0604020202020204" pitchFamily="34" charset="0"/>
              </a:rPr>
              <a:t>zelfs</a:t>
            </a:r>
            <a:r>
              <a:rPr lang="en-US" sz="2000" b="0" dirty="0">
                <a:solidFill>
                  <a:schemeClr val="tx1"/>
                </a:solidFill>
                <a:latin typeface="Arial" panose="020B0604020202020204" pitchFamily="34" charset="0"/>
                <a:ea typeface="ＭＳ Ｐゴシック"/>
                <a:cs typeface="Arial" panose="020B0604020202020204" pitchFamily="34" charset="0"/>
              </a:rPr>
              <a:t> </a:t>
            </a:r>
            <a:r>
              <a:rPr lang="en-US" sz="2000" b="0" dirty="0" err="1">
                <a:solidFill>
                  <a:schemeClr val="tx1"/>
                </a:solidFill>
                <a:latin typeface="Arial" panose="020B0604020202020204" pitchFamily="34" charset="0"/>
                <a:ea typeface="ＭＳ Ｐゴシック"/>
                <a:cs typeface="Arial" panose="020B0604020202020204" pitchFamily="34" charset="0"/>
              </a:rPr>
              <a:t>schadelijke</a:t>
            </a:r>
            <a:r>
              <a:rPr lang="en-US" sz="2000" b="0" dirty="0">
                <a:solidFill>
                  <a:schemeClr val="tx1"/>
                </a:solidFill>
                <a:latin typeface="Arial" panose="020B0604020202020204" pitchFamily="34" charset="0"/>
                <a:ea typeface="ＭＳ Ｐゴシック"/>
                <a:cs typeface="Arial" panose="020B0604020202020204" pitchFamily="34" charset="0"/>
              </a:rPr>
              <a:t> </a:t>
            </a:r>
            <a:r>
              <a:rPr lang="en-US" sz="2000" b="0" dirty="0" err="1">
                <a:solidFill>
                  <a:schemeClr val="tx1"/>
                </a:solidFill>
                <a:latin typeface="Arial" panose="020B0604020202020204" pitchFamily="34" charset="0"/>
                <a:ea typeface="ＭＳ Ｐゴシック"/>
                <a:cs typeface="Arial" panose="020B0604020202020204" pitchFamily="34" charset="0"/>
              </a:rPr>
              <a:t>stoffen</a:t>
            </a:r>
            <a:r>
              <a:rPr lang="en-US" sz="2000" b="0" dirty="0">
                <a:solidFill>
                  <a:schemeClr val="tx1"/>
                </a:solidFill>
                <a:latin typeface="Arial" panose="020B0604020202020204" pitchFamily="34" charset="0"/>
                <a:ea typeface="ＭＳ Ｐゴシック"/>
                <a:cs typeface="Arial" panose="020B0604020202020204" pitchFamily="34" charset="0"/>
              </a:rPr>
              <a:t> </a:t>
            </a:r>
            <a:r>
              <a:rPr lang="en-US" sz="2000" b="0" dirty="0" err="1">
                <a:solidFill>
                  <a:schemeClr val="tx1"/>
                </a:solidFill>
                <a:latin typeface="Arial" panose="020B0604020202020204" pitchFamily="34" charset="0"/>
                <a:ea typeface="ＭＳ Ｐゴシック"/>
                <a:cs typeface="Arial" panose="020B0604020202020204" pitchFamily="34" charset="0"/>
              </a:rPr>
              <a:t>zoals</a:t>
            </a:r>
            <a:r>
              <a:rPr lang="en-US" sz="2000" b="0" dirty="0">
                <a:solidFill>
                  <a:schemeClr val="tx1"/>
                </a:solidFill>
                <a:latin typeface="Arial" panose="020B0604020202020204" pitchFamily="34" charset="0"/>
                <a:ea typeface="ＭＳ Ｐゴシック"/>
                <a:cs typeface="Arial" panose="020B0604020202020204" pitchFamily="34" charset="0"/>
              </a:rPr>
              <a:t> </a:t>
            </a:r>
            <a:r>
              <a:rPr lang="en-US" sz="2000" b="0" dirty="0" err="1">
                <a:solidFill>
                  <a:schemeClr val="tx1"/>
                </a:solidFill>
                <a:latin typeface="Arial" panose="020B0604020202020204" pitchFamily="34" charset="0"/>
                <a:ea typeface="ＭＳ Ｐゴシック"/>
                <a:cs typeface="Arial" panose="020B0604020202020204" pitchFamily="34" charset="0"/>
              </a:rPr>
              <a:t>lood</a:t>
            </a:r>
            <a:r>
              <a:rPr lang="en-US" sz="2000" b="0" dirty="0">
                <a:solidFill>
                  <a:schemeClr val="tx1"/>
                </a:solidFill>
                <a:latin typeface="Arial" panose="020B0604020202020204" pitchFamily="34" charset="0"/>
                <a:ea typeface="ＭＳ Ｐゴシック"/>
                <a:cs typeface="Arial" panose="020B0604020202020204" pitchFamily="34" charset="0"/>
              </a:rPr>
              <a:t> of </a:t>
            </a:r>
            <a:r>
              <a:rPr lang="en-US" sz="2000" b="0" dirty="0" err="1">
                <a:solidFill>
                  <a:schemeClr val="tx1"/>
                </a:solidFill>
                <a:latin typeface="Arial" panose="020B0604020202020204" pitchFamily="34" charset="0"/>
                <a:ea typeface="ＭＳ Ｐゴシック"/>
                <a:cs typeface="Arial" panose="020B0604020202020204" pitchFamily="34" charset="0"/>
              </a:rPr>
              <a:t>bevatten</a:t>
            </a:r>
            <a:r>
              <a:rPr lang="en-US" sz="2000" b="0" dirty="0">
                <a:solidFill>
                  <a:schemeClr val="tx1"/>
                </a:solidFill>
                <a:latin typeface="Arial" panose="020B0604020202020204" pitchFamily="34" charset="0"/>
                <a:ea typeface="ＭＳ Ｐゴシック"/>
                <a:cs typeface="Arial" panose="020B0604020202020204" pitchFamily="34" charset="0"/>
              </a:rPr>
              <a:t>.</a:t>
            </a:r>
            <a:endParaRPr lang="en-US" sz="20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4121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CF084-214F-6EB9-C554-3E07EFD8F8D8}"/>
            </a:ext>
          </a:extLst>
        </p:cNvPr>
        <p:cNvGrpSpPr/>
        <p:nvPr/>
      </p:nvGrpSpPr>
      <p:grpSpPr>
        <a:xfrm>
          <a:off x="0" y="0"/>
          <a:ext cx="0" cy="0"/>
          <a:chOff x="0" y="0"/>
          <a:chExt cx="0" cy="0"/>
        </a:xfrm>
      </p:grpSpPr>
      <p:pic>
        <p:nvPicPr>
          <p:cNvPr id="7" name="Afbeelding 6" descr="Afbeelding met schermopname, Rechthoek&#10;&#10;Automatisch gegenereerde beschrijving">
            <a:extLst>
              <a:ext uri="{FF2B5EF4-FFF2-40B4-BE49-F238E27FC236}">
                <a16:creationId xmlns:a16="http://schemas.microsoft.com/office/drawing/2014/main" id="{F8586511-D09C-7BFA-908A-444B63FFC41A}"/>
              </a:ext>
            </a:extLst>
          </p:cNvPr>
          <p:cNvPicPr>
            <a:picLocks noChangeAspect="1"/>
          </p:cNvPicPr>
          <p:nvPr/>
        </p:nvPicPr>
        <p:blipFill>
          <a:blip r:embed="rId2"/>
          <a:srcRect l="68169" b="51404"/>
          <a:stretch/>
        </p:blipFill>
        <p:spPr>
          <a:xfrm>
            <a:off x="0" y="1428296"/>
            <a:ext cx="2474050" cy="960857"/>
          </a:xfrm>
          <a:prstGeom prst="rect">
            <a:avLst/>
          </a:prstGeom>
        </p:spPr>
      </p:pic>
      <p:sp>
        <p:nvSpPr>
          <p:cNvPr id="3" name="Ondertitel 2">
            <a:extLst>
              <a:ext uri="{FF2B5EF4-FFF2-40B4-BE49-F238E27FC236}">
                <a16:creationId xmlns:a16="http://schemas.microsoft.com/office/drawing/2014/main" id="{7033CF03-55AB-A784-6386-B84DFE028987}"/>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53C8D323-548D-1970-C177-B696EDEC2E7F}"/>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err="1">
                <a:latin typeface="Arial" panose="020B0604020202020204" pitchFamily="34" charset="0"/>
                <a:cs typeface="Arial" panose="020B0604020202020204" pitchFamily="34" charset="0"/>
              </a:rPr>
              <a:t>Lasrook</a:t>
            </a:r>
            <a:endParaRPr lang="nl-NL" dirty="0">
              <a:latin typeface="Arial" panose="020B0604020202020204" pitchFamily="34" charset="0"/>
              <a:cs typeface="Arial" panose="020B0604020202020204" pitchFamily="34" charset="0"/>
            </a:endParaRPr>
          </a:p>
        </p:txBody>
      </p:sp>
      <p:sp>
        <p:nvSpPr>
          <p:cNvPr id="13" name="Titel 1">
            <a:extLst>
              <a:ext uri="{FF2B5EF4-FFF2-40B4-BE49-F238E27FC236}">
                <a16:creationId xmlns:a16="http://schemas.microsoft.com/office/drawing/2014/main" id="{CAB8D0EB-2467-A572-135A-497FF3155C41}"/>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Slijpen</a:t>
            </a:r>
            <a:endParaRPr lang="nl-NL"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D78592C4-F24F-24C4-0C2A-465978FA8A40}"/>
              </a:ext>
            </a:extLst>
          </p:cNvPr>
          <p:cNvSpPr txBox="1">
            <a:spLocks noChangeAspect="1"/>
          </p:cNvSpPr>
          <p:nvPr/>
        </p:nvSpPr>
        <p:spPr>
          <a:xfrm>
            <a:off x="932906" y="2622933"/>
            <a:ext cx="375613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20000"/>
              </a:lnSpc>
            </a:pPr>
            <a:r>
              <a:rPr lang="en-US" sz="2000" dirty="0" err="1">
                <a:solidFill>
                  <a:schemeClr val="tx1"/>
                </a:solidFill>
                <a:latin typeface="Arial" panose="020B0604020202020204" pitchFamily="34" charset="0"/>
                <a:ea typeface="Verdana"/>
                <a:cs typeface="Arial" panose="020B0604020202020204" pitchFamily="34" charset="0"/>
              </a:rPr>
              <a:t>Gezondheidsrisico's</a:t>
            </a:r>
            <a:endParaRPr lang="en-US" sz="2000" b="0" dirty="0">
              <a:solidFill>
                <a:schemeClr val="tx1"/>
              </a:solidFill>
              <a:latin typeface="Arial" panose="020B0604020202020204" pitchFamily="34" charset="0"/>
              <a:ea typeface="ＭＳ Ｐゴシック"/>
              <a:cs typeface="Arial" panose="020B0604020202020204" pitchFamily="34" charset="0"/>
            </a:endParaRPr>
          </a:p>
        </p:txBody>
      </p:sp>
      <p:sp>
        <p:nvSpPr>
          <p:cNvPr id="2" name="Titel 1">
            <a:extLst>
              <a:ext uri="{FF2B5EF4-FFF2-40B4-BE49-F238E27FC236}">
                <a16:creationId xmlns:a16="http://schemas.microsoft.com/office/drawing/2014/main" id="{9CA5877D-CE2B-3ADC-F65C-EEAC81CDBE02}"/>
              </a:ext>
            </a:extLst>
          </p:cNvPr>
          <p:cNvSpPr txBox="1">
            <a:spLocks noChangeAspect="1"/>
          </p:cNvSpPr>
          <p:nvPr/>
        </p:nvSpPr>
        <p:spPr>
          <a:xfrm>
            <a:off x="5965765" y="2586819"/>
            <a:ext cx="5811708" cy="164136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20000"/>
              </a:lnSpc>
            </a:pPr>
            <a:r>
              <a:rPr lang="en-US" sz="2000" dirty="0" err="1">
                <a:solidFill>
                  <a:schemeClr val="tx1"/>
                </a:solidFill>
                <a:latin typeface="Arial" panose="020B0604020202020204" pitchFamily="34" charset="0"/>
                <a:ea typeface="Verdana"/>
                <a:cs typeface="Arial" panose="020B0604020202020204" pitchFamily="34" charset="0"/>
              </a:rPr>
              <a:t>Langetermijneffecten</a:t>
            </a:r>
            <a:endParaRPr lang="en-US" sz="2000" dirty="0">
              <a:solidFill>
                <a:schemeClr val="tx1"/>
              </a:solidFill>
              <a:latin typeface="Arial" panose="020B0604020202020204" pitchFamily="34" charset="0"/>
              <a:ea typeface="Verdana"/>
              <a:cs typeface="Arial" panose="020B0604020202020204" pitchFamily="34" charset="0"/>
            </a:endParaRPr>
          </a:p>
          <a:p>
            <a:pPr algn="l">
              <a:lnSpc>
                <a:spcPct val="120000"/>
              </a:lnSpc>
            </a:pPr>
            <a:r>
              <a:rPr lang="en-US" sz="2000" b="0" dirty="0" err="1">
                <a:solidFill>
                  <a:schemeClr val="tx1"/>
                </a:solidFill>
                <a:latin typeface="Arial" panose="020B0604020202020204" pitchFamily="34" charset="0"/>
                <a:ea typeface="Verdana"/>
                <a:cs typeface="Arial" panose="020B0604020202020204" pitchFamily="34" charset="0"/>
              </a:rPr>
              <a:t>Naast</a:t>
            </a:r>
            <a:r>
              <a:rPr lang="en-US" sz="2000" b="0" dirty="0">
                <a:solidFill>
                  <a:schemeClr val="tx1"/>
                </a:solidFill>
                <a:latin typeface="Arial" panose="020B0604020202020204" pitchFamily="34" charset="0"/>
                <a:ea typeface="Verdana"/>
                <a:cs typeface="Arial" panose="020B0604020202020204" pitchFamily="34" charset="0"/>
              </a:rPr>
              <a:t> de acute </a:t>
            </a:r>
            <a:r>
              <a:rPr lang="en-US" sz="2000" b="0" dirty="0" err="1">
                <a:solidFill>
                  <a:schemeClr val="tx1"/>
                </a:solidFill>
                <a:latin typeface="Arial" panose="020B0604020202020204" pitchFamily="34" charset="0"/>
                <a:ea typeface="Verdana"/>
                <a:cs typeface="Arial" panose="020B0604020202020204" pitchFamily="34" charset="0"/>
              </a:rPr>
              <a:t>effecten</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kan</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langdurige</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blootstelling</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aan</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fijnstof</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longschade</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veroorzaken</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en</a:t>
            </a:r>
            <a:r>
              <a:rPr lang="en-US" sz="2000" b="0" dirty="0">
                <a:solidFill>
                  <a:schemeClr val="tx1"/>
                </a:solidFill>
                <a:latin typeface="Arial" panose="020B0604020202020204" pitchFamily="34" charset="0"/>
                <a:ea typeface="Verdana"/>
                <a:cs typeface="Arial" panose="020B0604020202020204" pitchFamily="34" charset="0"/>
              </a:rPr>
              <a:t> het </a:t>
            </a:r>
            <a:r>
              <a:rPr lang="en-US" sz="2000" b="0" dirty="0" err="1">
                <a:solidFill>
                  <a:schemeClr val="tx1"/>
                </a:solidFill>
                <a:latin typeface="Arial" panose="020B0604020202020204" pitchFamily="34" charset="0"/>
                <a:ea typeface="Verdana"/>
                <a:cs typeface="Arial" panose="020B0604020202020204" pitchFamily="34" charset="0"/>
              </a:rPr>
              <a:t>risico</a:t>
            </a:r>
            <a:r>
              <a:rPr lang="en-US" sz="2000" b="0" dirty="0">
                <a:solidFill>
                  <a:schemeClr val="tx1"/>
                </a:solidFill>
                <a:latin typeface="Arial" panose="020B0604020202020204" pitchFamily="34" charset="0"/>
                <a:ea typeface="Verdana"/>
                <a:cs typeface="Arial" panose="020B0604020202020204" pitchFamily="34" charset="0"/>
              </a:rPr>
              <a:t> op </a:t>
            </a:r>
            <a:r>
              <a:rPr lang="en-US" sz="2000" b="0" dirty="0" err="1">
                <a:solidFill>
                  <a:schemeClr val="tx1"/>
                </a:solidFill>
                <a:latin typeface="Arial" panose="020B0604020202020204" pitchFamily="34" charset="0"/>
                <a:ea typeface="Verdana"/>
                <a:cs typeface="Arial" panose="020B0604020202020204" pitchFamily="34" charset="0"/>
              </a:rPr>
              <a:t>longkanker</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vergroten</a:t>
            </a:r>
            <a:r>
              <a:rPr lang="en-US" sz="2000" b="0" dirty="0">
                <a:solidFill>
                  <a:schemeClr val="tx1"/>
                </a:solidFill>
                <a:latin typeface="Arial" panose="020B0604020202020204" pitchFamily="34" charset="0"/>
                <a:ea typeface="Verdana"/>
                <a:cs typeface="Arial" panose="020B0604020202020204" pitchFamily="34" charset="0"/>
              </a:rPr>
              <a:t>.</a:t>
            </a:r>
            <a:endParaRPr lang="en-US" sz="2000" b="0" dirty="0">
              <a:solidFill>
                <a:schemeClr val="tx1"/>
              </a:solidFill>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7A101D3F-BA3E-8F91-4D54-2FFCB91F93F9}"/>
              </a:ext>
            </a:extLst>
          </p:cNvPr>
          <p:cNvSpPr txBox="1">
            <a:spLocks noChangeAspect="1"/>
          </p:cNvSpPr>
          <p:nvPr/>
        </p:nvSpPr>
        <p:spPr>
          <a:xfrm>
            <a:off x="6021321" y="4348521"/>
            <a:ext cx="5811708" cy="1794986"/>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20000"/>
              </a:lnSpc>
            </a:pPr>
            <a:r>
              <a:rPr lang="en-US" sz="2000" dirty="0" err="1">
                <a:solidFill>
                  <a:schemeClr val="tx1"/>
                </a:solidFill>
                <a:latin typeface="Arial" panose="020B0604020202020204" pitchFamily="34" charset="0"/>
                <a:ea typeface="Verdana"/>
                <a:cs typeface="Arial" panose="020B0604020202020204" pitchFamily="34" charset="0"/>
              </a:rPr>
              <a:t>Huid</a:t>
            </a:r>
            <a:r>
              <a:rPr lang="en-US" sz="2000" dirty="0">
                <a:solidFill>
                  <a:schemeClr val="tx1"/>
                </a:solidFill>
                <a:latin typeface="Arial" panose="020B0604020202020204" pitchFamily="34" charset="0"/>
                <a:ea typeface="Verdana"/>
                <a:cs typeface="Arial" panose="020B0604020202020204" pitchFamily="34" charset="0"/>
              </a:rPr>
              <a:t>- </a:t>
            </a:r>
            <a:r>
              <a:rPr lang="en-US" sz="2000" dirty="0" err="1">
                <a:solidFill>
                  <a:schemeClr val="tx1"/>
                </a:solidFill>
                <a:latin typeface="Arial" panose="020B0604020202020204" pitchFamily="34" charset="0"/>
                <a:ea typeface="Verdana"/>
                <a:cs typeface="Arial" panose="020B0604020202020204" pitchFamily="34" charset="0"/>
              </a:rPr>
              <a:t>en</a:t>
            </a:r>
            <a:r>
              <a:rPr lang="en-US" sz="2000" dirty="0">
                <a:solidFill>
                  <a:schemeClr val="tx1"/>
                </a:solidFill>
                <a:latin typeface="Arial" panose="020B0604020202020204" pitchFamily="34" charset="0"/>
                <a:ea typeface="Verdana"/>
                <a:cs typeface="Arial" panose="020B0604020202020204" pitchFamily="34" charset="0"/>
              </a:rPr>
              <a:t> </a:t>
            </a:r>
            <a:r>
              <a:rPr lang="en-US" sz="2000" dirty="0" err="1">
                <a:solidFill>
                  <a:schemeClr val="tx1"/>
                </a:solidFill>
                <a:latin typeface="Arial" panose="020B0604020202020204" pitchFamily="34" charset="0"/>
                <a:ea typeface="Verdana"/>
                <a:cs typeface="Arial" panose="020B0604020202020204" pitchFamily="34" charset="0"/>
              </a:rPr>
              <a:t>oogirritaties</a:t>
            </a:r>
            <a:r>
              <a:rPr lang="en-US" sz="2000" dirty="0">
                <a:solidFill>
                  <a:schemeClr val="tx1"/>
                </a:solidFill>
                <a:latin typeface="Arial" panose="020B0604020202020204" pitchFamily="34" charset="0"/>
                <a:ea typeface="Verdana"/>
                <a:cs typeface="Arial" panose="020B0604020202020204" pitchFamily="34" charset="0"/>
              </a:rPr>
              <a:t> </a:t>
            </a:r>
            <a:endParaRPr lang="en-US" sz="2000" dirty="0">
              <a:solidFill>
                <a:schemeClr val="tx1"/>
              </a:solidFill>
              <a:latin typeface="Arial" panose="020B0604020202020204" pitchFamily="34" charset="0"/>
              <a:cs typeface="Arial" panose="020B0604020202020204" pitchFamily="34" charset="0"/>
            </a:endParaRPr>
          </a:p>
          <a:p>
            <a:pPr algn="l">
              <a:lnSpc>
                <a:spcPct val="120000"/>
              </a:lnSpc>
            </a:pPr>
            <a:r>
              <a:rPr lang="en-US" sz="2000" b="0" dirty="0" err="1">
                <a:solidFill>
                  <a:schemeClr val="tx1"/>
                </a:solidFill>
                <a:latin typeface="Arial" panose="020B0604020202020204" pitchFamily="34" charset="0"/>
                <a:ea typeface="Verdana"/>
                <a:cs typeface="Arial" panose="020B0604020202020204" pitchFamily="34" charset="0"/>
              </a:rPr>
              <a:t>Slijpstof</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kan</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ook</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huid</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en</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oogirritaties</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veroorzaken</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vooral</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als</a:t>
            </a:r>
            <a:r>
              <a:rPr lang="en-US" sz="2000" b="0" dirty="0">
                <a:solidFill>
                  <a:schemeClr val="tx1"/>
                </a:solidFill>
                <a:latin typeface="Arial" panose="020B0604020202020204" pitchFamily="34" charset="0"/>
                <a:ea typeface="Verdana"/>
                <a:cs typeface="Arial" panose="020B0604020202020204" pitchFamily="34" charset="0"/>
              </a:rPr>
              <a:t> er </a:t>
            </a:r>
            <a:r>
              <a:rPr lang="en-US" sz="2000" b="0" dirty="0" err="1">
                <a:solidFill>
                  <a:schemeClr val="tx1"/>
                </a:solidFill>
                <a:latin typeface="Arial" panose="020B0604020202020204" pitchFamily="34" charset="0"/>
                <a:ea typeface="Verdana"/>
                <a:cs typeface="Arial" panose="020B0604020202020204" pitchFamily="34" charset="0"/>
              </a:rPr>
              <a:t>geen</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beschermende</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kleding</a:t>
            </a:r>
            <a:r>
              <a:rPr lang="en-US" sz="2000" b="0" dirty="0">
                <a:solidFill>
                  <a:schemeClr val="tx1"/>
                </a:solidFill>
                <a:latin typeface="Arial" panose="020B0604020202020204" pitchFamily="34" charset="0"/>
                <a:ea typeface="Verdana"/>
                <a:cs typeface="Arial" panose="020B0604020202020204" pitchFamily="34" charset="0"/>
              </a:rPr>
              <a:t> of </a:t>
            </a:r>
            <a:r>
              <a:rPr lang="en-US" sz="2000" b="0" dirty="0" err="1">
                <a:solidFill>
                  <a:schemeClr val="tx1"/>
                </a:solidFill>
                <a:latin typeface="Arial" panose="020B0604020202020204" pitchFamily="34" charset="0"/>
                <a:ea typeface="Verdana"/>
                <a:cs typeface="Arial" panose="020B0604020202020204" pitchFamily="34" charset="0"/>
              </a:rPr>
              <a:t>een</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veiligheidsbril</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wordt</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gebruikt</a:t>
            </a:r>
            <a:r>
              <a:rPr lang="en-US" sz="2000" b="0" dirty="0">
                <a:solidFill>
                  <a:schemeClr val="tx1"/>
                </a:solidFill>
                <a:latin typeface="Arial" panose="020B0604020202020204" pitchFamily="34" charset="0"/>
                <a:ea typeface="Verdana"/>
                <a:cs typeface="Arial" panose="020B0604020202020204" pitchFamily="34" charset="0"/>
              </a:rPr>
              <a:t>.</a:t>
            </a:r>
            <a:endParaRPr lang="en-US" sz="2000" b="0" dirty="0">
              <a:solidFill>
                <a:schemeClr val="tx1"/>
              </a:solidFill>
              <a:latin typeface="Arial" panose="020B0604020202020204" pitchFamily="34" charset="0"/>
              <a:cs typeface="Arial" panose="020B0604020202020204" pitchFamily="34" charset="0"/>
            </a:endParaRPr>
          </a:p>
          <a:p>
            <a:pPr algn="l">
              <a:lnSpc>
                <a:spcPct val="120000"/>
              </a:lnSpc>
            </a:pPr>
            <a:endParaRPr lang="en-US" sz="2000" b="0" dirty="0">
              <a:solidFill>
                <a:schemeClr val="tx1"/>
              </a:solidFill>
              <a:latin typeface="Arial" panose="020B0604020202020204" pitchFamily="34" charset="0"/>
              <a:ea typeface="ＭＳ Ｐゴシック"/>
              <a:cs typeface="Arial" panose="020B0604020202020204" pitchFamily="34" charset="0"/>
            </a:endParaRPr>
          </a:p>
        </p:txBody>
      </p:sp>
      <p:sp>
        <p:nvSpPr>
          <p:cNvPr id="6" name="Titel 1">
            <a:extLst>
              <a:ext uri="{FF2B5EF4-FFF2-40B4-BE49-F238E27FC236}">
                <a16:creationId xmlns:a16="http://schemas.microsoft.com/office/drawing/2014/main" id="{1B7F86D9-AE28-F7A2-509A-399C025D2B55}"/>
              </a:ext>
            </a:extLst>
          </p:cNvPr>
          <p:cNvSpPr txBox="1">
            <a:spLocks noChangeAspect="1"/>
          </p:cNvSpPr>
          <p:nvPr/>
        </p:nvSpPr>
        <p:spPr>
          <a:xfrm>
            <a:off x="932906" y="3707345"/>
            <a:ext cx="3756137" cy="2086294"/>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20000"/>
              </a:lnSpc>
            </a:pPr>
            <a:r>
              <a:rPr lang="en-US" sz="2000" dirty="0" err="1">
                <a:solidFill>
                  <a:schemeClr val="tx1"/>
                </a:solidFill>
                <a:latin typeface="Arial" panose="020B0604020202020204" pitchFamily="34" charset="0"/>
                <a:ea typeface="Verdana"/>
                <a:cs typeface="Arial" panose="020B0604020202020204" pitchFamily="34" charset="0"/>
              </a:rPr>
              <a:t>Luchtwegproblemen</a:t>
            </a:r>
            <a:endParaRPr lang="en-US" sz="2000" dirty="0">
              <a:solidFill>
                <a:schemeClr val="tx1"/>
              </a:solidFill>
              <a:latin typeface="Arial" panose="020B0604020202020204" pitchFamily="34" charset="0"/>
              <a:ea typeface="Verdana"/>
              <a:cs typeface="Arial" panose="020B0604020202020204" pitchFamily="34" charset="0"/>
            </a:endParaRPr>
          </a:p>
          <a:p>
            <a:pPr marL="285750" indent="-285750" algn="l">
              <a:lnSpc>
                <a:spcPct val="120000"/>
              </a:lnSpc>
              <a:buClr>
                <a:srgbClr val="E30613"/>
              </a:buClr>
              <a:buFont typeface="Arial" panose="020B0604020202020204" pitchFamily="34" charset="0"/>
              <a:buChar char="•"/>
            </a:pPr>
            <a:r>
              <a:rPr lang="en-US" sz="2000" b="0" dirty="0" err="1">
                <a:solidFill>
                  <a:schemeClr val="tx1"/>
                </a:solidFill>
                <a:latin typeface="Arial" panose="020B0604020202020204" pitchFamily="34" charset="0"/>
                <a:ea typeface="Verdana"/>
                <a:cs typeface="Arial" panose="020B0604020202020204" pitchFamily="34" charset="0"/>
              </a:rPr>
              <a:t>irritatie</a:t>
            </a:r>
            <a:r>
              <a:rPr lang="en-US" sz="2000" b="0" dirty="0">
                <a:solidFill>
                  <a:schemeClr val="tx1"/>
                </a:solidFill>
                <a:latin typeface="Arial" panose="020B0604020202020204" pitchFamily="34" charset="0"/>
                <a:ea typeface="Verdana"/>
                <a:cs typeface="Arial" panose="020B0604020202020204" pitchFamily="34" charset="0"/>
              </a:rPr>
              <a:t> van de </a:t>
            </a:r>
            <a:r>
              <a:rPr lang="en-US" sz="2000" b="0" dirty="0" err="1">
                <a:solidFill>
                  <a:schemeClr val="tx1"/>
                </a:solidFill>
                <a:latin typeface="Arial" panose="020B0604020202020204" pitchFamily="34" charset="0"/>
                <a:ea typeface="Verdana"/>
                <a:cs typeface="Arial" panose="020B0604020202020204" pitchFamily="34" charset="0"/>
              </a:rPr>
              <a:t>luchtwegen</a:t>
            </a:r>
            <a:endParaRPr lang="en-US" sz="2000" b="0" dirty="0">
              <a:solidFill>
                <a:schemeClr val="tx1"/>
              </a:solidFill>
              <a:latin typeface="Arial" panose="020B0604020202020204" pitchFamily="34" charset="0"/>
              <a:ea typeface="Verdana"/>
              <a:cs typeface="Arial" panose="020B0604020202020204" pitchFamily="34" charset="0"/>
            </a:endParaRPr>
          </a:p>
          <a:p>
            <a:pPr marL="285750" indent="-285750" algn="l">
              <a:lnSpc>
                <a:spcPct val="120000"/>
              </a:lnSpc>
              <a:buClr>
                <a:srgbClr val="E30613"/>
              </a:buClr>
              <a:buFont typeface="Arial" panose="020B0604020202020204" pitchFamily="34" charset="0"/>
              <a:buChar char="•"/>
            </a:pPr>
            <a:r>
              <a:rPr lang="en-US" sz="2000" b="0" dirty="0" err="1">
                <a:solidFill>
                  <a:schemeClr val="tx1"/>
                </a:solidFill>
                <a:latin typeface="Arial" panose="020B0604020202020204" pitchFamily="34" charset="0"/>
                <a:ea typeface="Verdana"/>
                <a:cs typeface="Arial" panose="020B0604020202020204" pitchFamily="34" charset="0"/>
              </a:rPr>
              <a:t>hoesten</a:t>
            </a:r>
            <a:endParaRPr lang="en-US" sz="2000" b="0" dirty="0">
              <a:solidFill>
                <a:schemeClr val="tx1"/>
              </a:solidFill>
              <a:latin typeface="Arial" panose="020B0604020202020204" pitchFamily="34" charset="0"/>
              <a:ea typeface="Verdana"/>
              <a:cs typeface="Arial" panose="020B0604020202020204" pitchFamily="34" charset="0"/>
            </a:endParaRPr>
          </a:p>
          <a:p>
            <a:pPr marL="285750" indent="-285750" algn="l">
              <a:lnSpc>
                <a:spcPct val="120000"/>
              </a:lnSpc>
              <a:buClr>
                <a:srgbClr val="E30613"/>
              </a:buClr>
              <a:buFont typeface="Arial" panose="020B0604020202020204" pitchFamily="34" charset="0"/>
              <a:buChar char="•"/>
            </a:pPr>
            <a:r>
              <a:rPr lang="en-US" sz="2000" b="0" dirty="0" err="1">
                <a:solidFill>
                  <a:schemeClr val="tx1"/>
                </a:solidFill>
                <a:latin typeface="Arial" panose="020B0604020202020204" pitchFamily="34" charset="0"/>
                <a:ea typeface="Verdana"/>
                <a:cs typeface="Arial" panose="020B0604020202020204" pitchFamily="34" charset="0"/>
              </a:rPr>
              <a:t>aandoeningen</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als</a:t>
            </a:r>
            <a:r>
              <a:rPr lang="en-US" sz="2000" b="0" dirty="0">
                <a:solidFill>
                  <a:schemeClr val="tx1"/>
                </a:solidFill>
                <a:latin typeface="Arial" panose="020B0604020202020204" pitchFamily="34" charset="0"/>
                <a:ea typeface="Verdana"/>
                <a:cs typeface="Arial" panose="020B0604020202020204" pitchFamily="34" charset="0"/>
              </a:rPr>
              <a:t> bronchitis </a:t>
            </a:r>
            <a:r>
              <a:rPr lang="en-US" sz="2000" b="0" dirty="0" err="1">
                <a:solidFill>
                  <a:schemeClr val="tx1"/>
                </a:solidFill>
                <a:latin typeface="Arial" panose="020B0604020202020204" pitchFamily="34" charset="0"/>
                <a:ea typeface="Verdana"/>
                <a:cs typeface="Arial" panose="020B0604020202020204" pitchFamily="34" charset="0"/>
              </a:rPr>
              <a:t>en</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astma</a:t>
            </a:r>
            <a:endParaRPr lang="en-US" sz="2000" b="0" dirty="0">
              <a:solidFill>
                <a:schemeClr val="tx1"/>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03024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2D3E7-47D1-3A08-1BA8-24587E0C1168}"/>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6C79F418-3E40-E3BE-E83D-0038AB1E0B04}"/>
              </a:ext>
            </a:extLst>
          </p:cNvPr>
          <p:cNvPicPr>
            <a:picLocks noChangeAspect="1"/>
          </p:cNvPicPr>
          <p:nvPr/>
        </p:nvPicPr>
        <p:blipFill>
          <a:blip r:embed="rId3"/>
          <a:srcRect l="18186" r="18186"/>
          <a:stretch/>
        </p:blipFill>
        <p:spPr>
          <a:xfrm>
            <a:off x="3750297" y="1281799"/>
            <a:ext cx="4691406" cy="4915510"/>
          </a:xfrm>
          <a:prstGeom prst="rect">
            <a:avLst/>
          </a:prstGeom>
        </p:spPr>
      </p:pic>
      <p:sp>
        <p:nvSpPr>
          <p:cNvPr id="3" name="Ondertitel 2">
            <a:extLst>
              <a:ext uri="{FF2B5EF4-FFF2-40B4-BE49-F238E27FC236}">
                <a16:creationId xmlns:a16="http://schemas.microsoft.com/office/drawing/2014/main" id="{E20CDF2D-88E5-C813-4DB5-6CCEAAE3CC4A}"/>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87CA16A1-A34E-F954-1984-CC996F9C4F12}"/>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err="1">
                <a:latin typeface="Arial" panose="020B0604020202020204" pitchFamily="34" charset="0"/>
                <a:cs typeface="Arial" panose="020B0604020202020204" pitchFamily="34" charset="0"/>
              </a:rPr>
              <a:t>Lasrook</a:t>
            </a:r>
            <a:endParaRPr lang="nl-NL"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FFE38F6E-25C0-F594-DBD9-512AA46936C1}"/>
              </a:ext>
            </a:extLst>
          </p:cNvPr>
          <p:cNvPicPr>
            <a:picLocks noChangeAspect="1"/>
          </p:cNvPicPr>
          <p:nvPr/>
        </p:nvPicPr>
        <p:blipFill>
          <a:blip r:embed="rId4"/>
          <a:srcRect l="58476" b="51404"/>
          <a:stretch/>
        </p:blipFill>
        <p:spPr>
          <a:xfrm>
            <a:off x="-1" y="1402291"/>
            <a:ext cx="3227427" cy="960857"/>
          </a:xfrm>
          <a:prstGeom prst="rect">
            <a:avLst/>
          </a:prstGeom>
        </p:spPr>
      </p:pic>
      <p:sp>
        <p:nvSpPr>
          <p:cNvPr id="13" name="Titel 1">
            <a:extLst>
              <a:ext uri="{FF2B5EF4-FFF2-40B4-BE49-F238E27FC236}">
                <a16:creationId xmlns:a16="http://schemas.microsoft.com/office/drawing/2014/main" id="{DE068FDB-9722-DB58-3B07-F92A73FE5202}"/>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Hoe is het hier?</a:t>
            </a:r>
            <a:endParaRPr lang="nl-NL" sz="20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8000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1F53A78A-9DA9-173E-79BA-602309D36F1E}"/>
              </a:ext>
            </a:extLst>
          </p:cNvPr>
          <p:cNvPicPr>
            <a:picLocks noChangeAspect="1"/>
          </p:cNvPicPr>
          <p:nvPr/>
        </p:nvPicPr>
        <p:blipFill>
          <a:blip r:embed="rId2"/>
          <a:srcRect l="11481" r="11481"/>
          <a:stretch/>
        </p:blipFill>
        <p:spPr>
          <a:xfrm>
            <a:off x="6803665" y="1781006"/>
            <a:ext cx="4540193" cy="3929983"/>
          </a:xfrm>
          <a:prstGeom prst="rect">
            <a:avLst/>
          </a:prstGeom>
        </p:spPr>
      </p:pic>
      <p:pic>
        <p:nvPicPr>
          <p:cNvPr id="5" name="Afbeelding 4" descr="Afbeelding met schermopname, Rechthoek&#10;&#10;Automatisch gegenereerde beschrijving">
            <a:extLst>
              <a:ext uri="{FF2B5EF4-FFF2-40B4-BE49-F238E27FC236}">
                <a16:creationId xmlns:a16="http://schemas.microsoft.com/office/drawing/2014/main" id="{98208728-03D3-BDB9-B17C-77F739714D49}"/>
              </a:ext>
            </a:extLst>
          </p:cNvPr>
          <p:cNvPicPr>
            <a:picLocks noChangeAspect="1"/>
          </p:cNvPicPr>
          <p:nvPr/>
        </p:nvPicPr>
        <p:blipFill>
          <a:blip r:embed="rId3"/>
          <a:srcRect l="71457" b="51404"/>
          <a:stretch/>
        </p:blipFill>
        <p:spPr>
          <a:xfrm>
            <a:off x="0" y="1444623"/>
            <a:ext cx="2218486" cy="960857"/>
          </a:xfrm>
          <a:prstGeom prst="rect">
            <a:avLst/>
          </a:prstGeom>
        </p:spPr>
      </p:pic>
      <p:sp>
        <p:nvSpPr>
          <p:cNvPr id="2" name="Titel 1">
            <a:extLst>
              <a:ext uri="{FF2B5EF4-FFF2-40B4-BE49-F238E27FC236}">
                <a16:creationId xmlns:a16="http://schemas.microsoft.com/office/drawing/2014/main" id="{0354211E-D0BB-DA43-90EC-ADA3CF04A14B}"/>
              </a:ext>
            </a:extLst>
          </p:cNvPr>
          <p:cNvSpPr>
            <a:spLocks noGrp="1"/>
          </p:cNvSpPr>
          <p:nvPr>
            <p:ph type="ctrTitle"/>
          </p:nvPr>
        </p:nvSpPr>
        <p:spPr>
          <a:xfrm>
            <a:off x="848139" y="1712623"/>
            <a:ext cx="4758577" cy="649705"/>
          </a:xfrm>
        </p:spPr>
        <p:txBody>
          <a:bodyPr>
            <a:normAutofit/>
          </a:bodyPr>
          <a:lstStyle/>
          <a:p>
            <a:pPr algn="l"/>
            <a:r>
              <a:rPr lang="nl-NL" sz="2000" dirty="0">
                <a:solidFill>
                  <a:schemeClr val="bg1"/>
                </a:solidFill>
                <a:latin typeface="Arial" panose="020B0604020202020204" pitchFamily="34" charset="0"/>
                <a:cs typeface="Arial" panose="020B0604020202020204" pitchFamily="34" charset="0"/>
              </a:rPr>
              <a:t>Inhoud</a:t>
            </a:r>
            <a:endParaRPr lang="nl-NL" sz="2000" b="0" dirty="0">
              <a:solidFill>
                <a:schemeClr val="bg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6D83F33D-4636-13C8-D549-A256858C255C}"/>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0C6B79CA-06D8-F486-ED01-3CD3B79C328F}"/>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err="1">
                <a:latin typeface="Arial" panose="020B0604020202020204" pitchFamily="34" charset="0"/>
                <a:cs typeface="Arial" panose="020B0604020202020204" pitchFamily="34" charset="0"/>
              </a:rPr>
              <a:t>Lasrook</a:t>
            </a:r>
            <a:endParaRPr lang="nl-NL" dirty="0">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04E28E98-8F2D-645E-28AB-477EB31C56C7}"/>
              </a:ext>
            </a:extLst>
          </p:cNvPr>
          <p:cNvSpPr txBox="1">
            <a:spLocks/>
          </p:cNvSpPr>
          <p:nvPr/>
        </p:nvSpPr>
        <p:spPr>
          <a:xfrm>
            <a:off x="848139" y="2578640"/>
            <a:ext cx="4758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Wat zijn de risico’s van </a:t>
            </a:r>
            <a:r>
              <a:rPr lang="nl-NL" sz="2000" b="0" dirty="0" err="1">
                <a:solidFill>
                  <a:schemeClr val="tx1"/>
                </a:solidFill>
                <a:latin typeface="Arial" panose="020B0604020202020204" pitchFamily="34" charset="0"/>
                <a:cs typeface="Arial" panose="020B0604020202020204" pitchFamily="34" charset="0"/>
              </a:rPr>
              <a:t>lasrook</a:t>
            </a:r>
            <a:endParaRPr lang="nl-NL" sz="2000" b="0" dirty="0">
              <a:solidFill>
                <a:schemeClr val="tx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F31896CB-0AD2-E316-1E4E-31F9A11D62DC}"/>
              </a:ext>
            </a:extLst>
          </p:cNvPr>
          <p:cNvSpPr txBox="1">
            <a:spLocks/>
          </p:cNvSpPr>
          <p:nvPr/>
        </p:nvSpPr>
        <p:spPr>
          <a:xfrm>
            <a:off x="848139" y="3126098"/>
            <a:ext cx="5520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Wat zijn de regels</a:t>
            </a:r>
          </a:p>
        </p:txBody>
      </p:sp>
      <p:sp>
        <p:nvSpPr>
          <p:cNvPr id="8" name="Titel 1">
            <a:extLst>
              <a:ext uri="{FF2B5EF4-FFF2-40B4-BE49-F238E27FC236}">
                <a16:creationId xmlns:a16="http://schemas.microsoft.com/office/drawing/2014/main" id="{35A1C747-42BC-5987-88E4-417EA0055C7A}"/>
              </a:ext>
            </a:extLst>
          </p:cNvPr>
          <p:cNvSpPr txBox="1">
            <a:spLocks/>
          </p:cNvSpPr>
          <p:nvPr/>
        </p:nvSpPr>
        <p:spPr>
          <a:xfrm>
            <a:off x="848140" y="3654560"/>
            <a:ext cx="5699244" cy="680733"/>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Wat kun je zelf doen?</a:t>
            </a:r>
          </a:p>
        </p:txBody>
      </p:sp>
      <p:sp>
        <p:nvSpPr>
          <p:cNvPr id="9" name="Titel 1">
            <a:extLst>
              <a:ext uri="{FF2B5EF4-FFF2-40B4-BE49-F238E27FC236}">
                <a16:creationId xmlns:a16="http://schemas.microsoft.com/office/drawing/2014/main" id="{F0F27419-2916-DAC3-F86E-0836EEAE33BE}"/>
              </a:ext>
            </a:extLst>
          </p:cNvPr>
          <p:cNvSpPr txBox="1">
            <a:spLocks/>
          </p:cNvSpPr>
          <p:nvPr/>
        </p:nvSpPr>
        <p:spPr>
          <a:xfrm>
            <a:off x="848139" y="4227308"/>
            <a:ext cx="5520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Wat zijn de risico’s van slijpstof</a:t>
            </a:r>
          </a:p>
        </p:txBody>
      </p:sp>
    </p:spTree>
    <p:extLst>
      <p:ext uri="{BB962C8B-B14F-4D97-AF65-F5344CB8AC3E}">
        <p14:creationId xmlns:p14="http://schemas.microsoft.com/office/powerpoint/2010/main" val="2515056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16CF1-ABC1-8024-CA2F-E2AAFC0532C1}"/>
            </a:ext>
          </a:extLst>
        </p:cNvPr>
        <p:cNvGrpSpPr/>
        <p:nvPr/>
      </p:nvGrpSpPr>
      <p:grpSpPr>
        <a:xfrm>
          <a:off x="0" y="0"/>
          <a:ext cx="0" cy="0"/>
          <a:chOff x="0" y="0"/>
          <a:chExt cx="0" cy="0"/>
        </a:xfrm>
      </p:grpSpPr>
      <p:pic>
        <p:nvPicPr>
          <p:cNvPr id="10" name="Afbeelding 9" descr="Afbeelding met schermopname, Rechthoek&#10;&#10;Automatisch gegenereerde beschrijving">
            <a:extLst>
              <a:ext uri="{FF2B5EF4-FFF2-40B4-BE49-F238E27FC236}">
                <a16:creationId xmlns:a16="http://schemas.microsoft.com/office/drawing/2014/main" id="{07CD1523-ECB4-CA93-4BA1-39D7646AC63B}"/>
              </a:ext>
            </a:extLst>
          </p:cNvPr>
          <p:cNvPicPr>
            <a:picLocks noChangeAspect="1"/>
          </p:cNvPicPr>
          <p:nvPr/>
        </p:nvPicPr>
        <p:blipFill>
          <a:blip r:embed="rId3"/>
          <a:srcRect l="68169" b="51404"/>
          <a:stretch/>
        </p:blipFill>
        <p:spPr>
          <a:xfrm>
            <a:off x="0" y="1428296"/>
            <a:ext cx="2474050" cy="960857"/>
          </a:xfrm>
          <a:prstGeom prst="rect">
            <a:avLst/>
          </a:prstGeom>
        </p:spPr>
      </p:pic>
      <p:sp>
        <p:nvSpPr>
          <p:cNvPr id="3" name="Ondertitel 2">
            <a:extLst>
              <a:ext uri="{FF2B5EF4-FFF2-40B4-BE49-F238E27FC236}">
                <a16:creationId xmlns:a16="http://schemas.microsoft.com/office/drawing/2014/main" id="{CDF83996-4D80-4188-A1EE-7C5B444B3980}"/>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20089AF8-ACC7-A094-C2FB-B906755BAE55}"/>
              </a:ext>
            </a:extLst>
          </p:cNvPr>
          <p:cNvSpPr txBox="1">
            <a:spLocks/>
          </p:cNvSpPr>
          <p:nvPr/>
        </p:nvSpPr>
        <p:spPr>
          <a:xfrm>
            <a:off x="843169" y="43756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err="1">
                <a:latin typeface="Arial" panose="020B0604020202020204" pitchFamily="34" charset="0"/>
                <a:cs typeface="Arial" panose="020B0604020202020204" pitchFamily="34" charset="0"/>
              </a:rPr>
              <a:t>Lasrook</a:t>
            </a:r>
            <a:endParaRPr lang="nl-NL" dirty="0">
              <a:latin typeface="Arial" panose="020B0604020202020204" pitchFamily="34" charset="0"/>
              <a:cs typeface="Arial" panose="020B0604020202020204" pitchFamily="34" charset="0"/>
            </a:endParaRPr>
          </a:p>
        </p:txBody>
      </p:sp>
      <p:sp>
        <p:nvSpPr>
          <p:cNvPr id="13" name="Titel 1">
            <a:extLst>
              <a:ext uri="{FF2B5EF4-FFF2-40B4-BE49-F238E27FC236}">
                <a16:creationId xmlns:a16="http://schemas.microsoft.com/office/drawing/2014/main" id="{81D0A3BB-A2B8-D43B-C74C-DA08C1F7AFE7}"/>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Slijpen</a:t>
            </a:r>
            <a:endParaRPr lang="nl-NL"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F4201B60-A16C-4F08-6371-07881FD8B264}"/>
              </a:ext>
            </a:extLst>
          </p:cNvPr>
          <p:cNvSpPr txBox="1">
            <a:spLocks/>
          </p:cNvSpPr>
          <p:nvPr/>
        </p:nvSpPr>
        <p:spPr>
          <a:xfrm>
            <a:off x="932906" y="2561491"/>
            <a:ext cx="3997539" cy="487084"/>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en-US" sz="2000" dirty="0" err="1">
                <a:solidFill>
                  <a:schemeClr val="tx1"/>
                </a:solidFill>
                <a:latin typeface="Arial" panose="020B0604020202020204" pitchFamily="34" charset="0"/>
                <a:ea typeface="Verdana"/>
                <a:cs typeface="Arial" panose="020B0604020202020204" pitchFamily="34" charset="0"/>
              </a:rPr>
              <a:t>Beschermingsmaatregelen</a:t>
            </a:r>
            <a:r>
              <a:rPr lang="en-US" sz="2000" dirty="0">
                <a:solidFill>
                  <a:schemeClr val="tx1"/>
                </a:solidFill>
                <a:latin typeface="Arial" panose="020B0604020202020204" pitchFamily="34" charset="0"/>
                <a:ea typeface="Verdana"/>
                <a:cs typeface="Arial" panose="020B0604020202020204" pitchFamily="34" charset="0"/>
              </a:rPr>
              <a:t>:</a:t>
            </a:r>
            <a:endParaRPr lang="en-US" sz="2000" b="0" dirty="0">
              <a:solidFill>
                <a:schemeClr val="tx1"/>
              </a:solidFill>
              <a:latin typeface="Arial" panose="020B0604020202020204" pitchFamily="34" charset="0"/>
              <a:ea typeface="Verdana"/>
              <a:cs typeface="Arial" panose="020B0604020202020204" pitchFamily="34" charset="0"/>
            </a:endParaRPr>
          </a:p>
        </p:txBody>
      </p:sp>
      <p:sp>
        <p:nvSpPr>
          <p:cNvPr id="2" name="Titel 1">
            <a:extLst>
              <a:ext uri="{FF2B5EF4-FFF2-40B4-BE49-F238E27FC236}">
                <a16:creationId xmlns:a16="http://schemas.microsoft.com/office/drawing/2014/main" id="{2C0EFF8B-EA92-4134-C79A-694709B425CB}"/>
              </a:ext>
            </a:extLst>
          </p:cNvPr>
          <p:cNvSpPr txBox="1">
            <a:spLocks/>
          </p:cNvSpPr>
          <p:nvPr/>
        </p:nvSpPr>
        <p:spPr>
          <a:xfrm>
            <a:off x="932906" y="3159005"/>
            <a:ext cx="10734838" cy="519805"/>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en-US" sz="2000" b="0" dirty="0">
                <a:solidFill>
                  <a:schemeClr val="tx1"/>
                </a:solidFill>
                <a:latin typeface="Arial" panose="020B0604020202020204" pitchFamily="34" charset="0"/>
                <a:ea typeface="Verdana"/>
                <a:cs typeface="Arial" panose="020B0604020202020204" pitchFamily="34" charset="0"/>
              </a:rPr>
              <a:t>Neem </a:t>
            </a:r>
            <a:r>
              <a:rPr lang="en-US" sz="2000" b="0" dirty="0" err="1">
                <a:solidFill>
                  <a:schemeClr val="tx1"/>
                </a:solidFill>
                <a:latin typeface="Arial" panose="020B0604020202020204" pitchFamily="34" charset="0"/>
                <a:ea typeface="Verdana"/>
                <a:cs typeface="Arial" panose="020B0604020202020204" pitchFamily="34" charset="0"/>
              </a:rPr>
              <a:t>tijdens</a:t>
            </a:r>
            <a:r>
              <a:rPr lang="en-US" sz="2000" b="0" dirty="0">
                <a:solidFill>
                  <a:schemeClr val="tx1"/>
                </a:solidFill>
                <a:latin typeface="Arial" panose="020B0604020202020204" pitchFamily="34" charset="0"/>
                <a:ea typeface="Verdana"/>
                <a:cs typeface="Arial" panose="020B0604020202020204" pitchFamily="34" charset="0"/>
              </a:rPr>
              <a:t> het </a:t>
            </a:r>
            <a:r>
              <a:rPr lang="en-US" sz="2000" b="0" dirty="0" err="1">
                <a:solidFill>
                  <a:schemeClr val="tx1"/>
                </a:solidFill>
                <a:latin typeface="Arial" panose="020B0604020202020204" pitchFamily="34" charset="0"/>
                <a:ea typeface="Verdana"/>
                <a:cs typeface="Arial" panose="020B0604020202020204" pitchFamily="34" charset="0"/>
              </a:rPr>
              <a:t>slijpen</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goede</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beschermingsmaatregelen</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zoals</a:t>
            </a:r>
            <a:r>
              <a:rPr lang="en-US" sz="2000" b="0" dirty="0">
                <a:solidFill>
                  <a:schemeClr val="tx1"/>
                </a:solidFill>
                <a:latin typeface="Arial" panose="020B0604020202020204" pitchFamily="34" charset="0"/>
                <a:ea typeface="Verdana"/>
                <a:cs typeface="Arial" panose="020B0604020202020204" pitchFamily="34" charset="0"/>
              </a:rPr>
              <a:t>:</a:t>
            </a:r>
            <a:endParaRPr lang="en-US" sz="2000" b="0" dirty="0">
              <a:solidFill>
                <a:schemeClr val="tx1"/>
              </a:solidFill>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C580D699-058B-6F19-F1DC-D6E164DBCC66}"/>
              </a:ext>
            </a:extLst>
          </p:cNvPr>
          <p:cNvSpPr txBox="1">
            <a:spLocks/>
          </p:cNvSpPr>
          <p:nvPr/>
        </p:nvSpPr>
        <p:spPr>
          <a:xfrm>
            <a:off x="932906" y="3633528"/>
            <a:ext cx="10734838" cy="519805"/>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285750" indent="-285750" algn="l">
              <a:lnSpc>
                <a:spcPct val="100000"/>
              </a:lnSpc>
              <a:buClr>
                <a:srgbClr val="E30613"/>
              </a:buClr>
              <a:buFont typeface="Arial,Sans-Serif"/>
              <a:buChar char="•"/>
            </a:pPr>
            <a:r>
              <a:rPr lang="en-US" sz="2000" b="0" dirty="0" err="1">
                <a:solidFill>
                  <a:schemeClr val="tx1"/>
                </a:solidFill>
                <a:latin typeface="Arial" panose="020B0604020202020204" pitchFamily="34" charset="0"/>
                <a:ea typeface="Verdana"/>
                <a:cs typeface="Arial" panose="020B0604020202020204" pitchFamily="34" charset="0"/>
              </a:rPr>
              <a:t>Gebruik</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afzuiginstallaties</a:t>
            </a:r>
            <a:r>
              <a:rPr lang="en-US" sz="2000" b="0" dirty="0">
                <a:solidFill>
                  <a:schemeClr val="tx1"/>
                </a:solidFill>
                <a:latin typeface="Arial" panose="020B0604020202020204" pitchFamily="34" charset="0"/>
                <a:ea typeface="Verdana"/>
                <a:cs typeface="Arial" panose="020B0604020202020204" pitchFamily="34" charset="0"/>
              </a:rPr>
              <a:t> of </a:t>
            </a:r>
            <a:r>
              <a:rPr lang="en-US" sz="2000" b="0" dirty="0" err="1">
                <a:solidFill>
                  <a:schemeClr val="tx1"/>
                </a:solidFill>
                <a:latin typeface="Arial" panose="020B0604020202020204" pitchFamily="34" charset="0"/>
                <a:ea typeface="Verdana"/>
                <a:cs typeface="Arial" panose="020B0604020202020204" pitchFamily="34" charset="0"/>
              </a:rPr>
              <a:t>stofafzuiging</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aan</a:t>
            </a:r>
            <a:r>
              <a:rPr lang="en-US" sz="2000" b="0" dirty="0">
                <a:solidFill>
                  <a:schemeClr val="tx1"/>
                </a:solidFill>
                <a:latin typeface="Arial" panose="020B0604020202020204" pitchFamily="34" charset="0"/>
                <a:ea typeface="Verdana"/>
                <a:cs typeface="Arial" panose="020B0604020202020204" pitchFamily="34" charset="0"/>
              </a:rPr>
              <a:t>/</a:t>
            </a:r>
            <a:r>
              <a:rPr lang="en-US" sz="2000" b="0" dirty="0" err="1">
                <a:solidFill>
                  <a:schemeClr val="tx1"/>
                </a:solidFill>
                <a:latin typeface="Arial" panose="020B0604020202020204" pitchFamily="34" charset="0"/>
                <a:ea typeface="Verdana"/>
                <a:cs typeface="Arial" panose="020B0604020202020204" pitchFamily="34" charset="0"/>
              </a:rPr>
              <a:t>bij</a:t>
            </a:r>
            <a:r>
              <a:rPr lang="en-US" sz="2000" b="0" dirty="0">
                <a:solidFill>
                  <a:schemeClr val="tx1"/>
                </a:solidFill>
                <a:latin typeface="Arial" panose="020B0604020202020204" pitchFamily="34" charset="0"/>
                <a:ea typeface="Verdana"/>
                <a:cs typeface="Arial" panose="020B0604020202020204" pitchFamily="34" charset="0"/>
              </a:rPr>
              <a:t> de </a:t>
            </a:r>
            <a:r>
              <a:rPr lang="en-US" sz="2000" b="0" dirty="0" err="1">
                <a:solidFill>
                  <a:schemeClr val="tx1"/>
                </a:solidFill>
                <a:latin typeface="Arial" panose="020B0604020202020204" pitchFamily="34" charset="0"/>
                <a:ea typeface="Verdana"/>
                <a:cs typeface="Arial" panose="020B0604020202020204" pitchFamily="34" charset="0"/>
              </a:rPr>
              <a:t>slijper</a:t>
            </a:r>
            <a:r>
              <a:rPr lang="en-US" sz="2000" b="0" dirty="0">
                <a:solidFill>
                  <a:schemeClr val="tx1"/>
                </a:solidFill>
                <a:latin typeface="Arial" panose="020B0604020202020204" pitchFamily="34" charset="0"/>
                <a:ea typeface="Verdana"/>
                <a:cs typeface="Arial" panose="020B0604020202020204" pitchFamily="34" charset="0"/>
              </a:rPr>
              <a:t>.</a:t>
            </a:r>
          </a:p>
        </p:txBody>
      </p:sp>
      <p:sp>
        <p:nvSpPr>
          <p:cNvPr id="6" name="Titel 1">
            <a:extLst>
              <a:ext uri="{FF2B5EF4-FFF2-40B4-BE49-F238E27FC236}">
                <a16:creationId xmlns:a16="http://schemas.microsoft.com/office/drawing/2014/main" id="{6F6CF41F-44B6-476D-5DE6-6E0DD76A4619}"/>
              </a:ext>
            </a:extLst>
          </p:cNvPr>
          <p:cNvSpPr txBox="1">
            <a:spLocks/>
          </p:cNvSpPr>
          <p:nvPr/>
        </p:nvSpPr>
        <p:spPr>
          <a:xfrm>
            <a:off x="932906" y="4099277"/>
            <a:ext cx="10734838" cy="787278"/>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285750" indent="-285750" algn="l">
              <a:lnSpc>
                <a:spcPct val="100000"/>
              </a:lnSpc>
              <a:buClr>
                <a:srgbClr val="E30613"/>
              </a:buClr>
              <a:buFont typeface="Arial,Sans-Serif"/>
              <a:buChar char="•"/>
            </a:pPr>
            <a:r>
              <a:rPr lang="en-US" sz="2000" b="0" dirty="0" err="1">
                <a:solidFill>
                  <a:schemeClr val="tx1"/>
                </a:solidFill>
                <a:latin typeface="Arial" panose="020B0604020202020204" pitchFamily="34" charset="0"/>
                <a:ea typeface="Verdana"/>
                <a:cs typeface="Arial" panose="020B0604020202020204" pitchFamily="34" charset="0"/>
              </a:rPr>
              <a:t>Draag</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een</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stofmasker</a:t>
            </a:r>
            <a:r>
              <a:rPr lang="en-US" sz="2000" b="0" dirty="0">
                <a:solidFill>
                  <a:schemeClr val="tx1"/>
                </a:solidFill>
                <a:latin typeface="Arial" panose="020B0604020202020204" pitchFamily="34" charset="0"/>
                <a:ea typeface="Verdana"/>
                <a:cs typeface="Arial" panose="020B0604020202020204" pitchFamily="34" charset="0"/>
              </a:rPr>
              <a:t> met </a:t>
            </a:r>
            <a:r>
              <a:rPr lang="en-US" sz="2000" b="0" dirty="0" err="1">
                <a:solidFill>
                  <a:schemeClr val="tx1"/>
                </a:solidFill>
                <a:latin typeface="Arial" panose="020B0604020202020204" pitchFamily="34" charset="0"/>
                <a:ea typeface="Verdana"/>
                <a:cs typeface="Arial" panose="020B0604020202020204" pitchFamily="34" charset="0"/>
              </a:rPr>
              <a:t>voldoende</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bescherming</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tegen</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fijne</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deeltjes</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bijvoorbeeld</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een</a:t>
            </a:r>
            <a:r>
              <a:rPr lang="en-US" sz="2000" b="0" dirty="0">
                <a:solidFill>
                  <a:schemeClr val="tx1"/>
                </a:solidFill>
                <a:latin typeface="Arial" panose="020B0604020202020204" pitchFamily="34" charset="0"/>
                <a:ea typeface="Verdana"/>
                <a:cs typeface="Arial" panose="020B0604020202020204" pitchFamily="34" charset="0"/>
              </a:rPr>
              <a:t> FFP3-masker).</a:t>
            </a:r>
          </a:p>
        </p:txBody>
      </p:sp>
      <p:sp>
        <p:nvSpPr>
          <p:cNvPr id="7" name="Titel 1">
            <a:extLst>
              <a:ext uri="{FF2B5EF4-FFF2-40B4-BE49-F238E27FC236}">
                <a16:creationId xmlns:a16="http://schemas.microsoft.com/office/drawing/2014/main" id="{22656C45-5A8B-AF00-0CFB-C0516D6C5323}"/>
              </a:ext>
            </a:extLst>
          </p:cNvPr>
          <p:cNvSpPr txBox="1">
            <a:spLocks/>
          </p:cNvSpPr>
          <p:nvPr/>
        </p:nvSpPr>
        <p:spPr>
          <a:xfrm>
            <a:off x="932906" y="4851984"/>
            <a:ext cx="10734838" cy="51980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285750" indent="-285750" algn="l">
              <a:lnSpc>
                <a:spcPct val="100000"/>
              </a:lnSpc>
              <a:buClr>
                <a:srgbClr val="E30613"/>
              </a:buClr>
              <a:buFont typeface="Arial,Sans-Serif"/>
              <a:buChar char="•"/>
            </a:pPr>
            <a:r>
              <a:rPr lang="en-US" sz="2000" b="0" dirty="0" err="1">
                <a:solidFill>
                  <a:schemeClr val="tx1"/>
                </a:solidFill>
                <a:latin typeface="Arial" panose="020B0604020202020204" pitchFamily="34" charset="0"/>
                <a:ea typeface="Verdana"/>
                <a:cs typeface="Arial" panose="020B0604020202020204" pitchFamily="34" charset="0"/>
              </a:rPr>
              <a:t>Draag</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een</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veiligheidsbril</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en</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beschermende</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kleding</a:t>
            </a:r>
            <a:r>
              <a:rPr lang="en-US" sz="2000" b="0" dirty="0">
                <a:solidFill>
                  <a:schemeClr val="tx1"/>
                </a:solidFill>
                <a:latin typeface="Arial" panose="020B0604020202020204" pitchFamily="34" charset="0"/>
                <a:ea typeface="Verdana"/>
                <a:cs typeface="Arial" panose="020B0604020202020204" pitchFamily="34" charset="0"/>
              </a:rPr>
              <a:t> om </a:t>
            </a:r>
            <a:r>
              <a:rPr lang="en-US" sz="2000" b="0" dirty="0" err="1">
                <a:solidFill>
                  <a:schemeClr val="tx1"/>
                </a:solidFill>
                <a:latin typeface="Arial" panose="020B0604020202020204" pitchFamily="34" charset="0"/>
                <a:ea typeface="Verdana"/>
                <a:cs typeface="Arial" panose="020B0604020202020204" pitchFamily="34" charset="0"/>
              </a:rPr>
              <a:t>huid</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en</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oogcontact</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te</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voorkomen</a:t>
            </a:r>
            <a:r>
              <a:rPr lang="en-US" sz="2000" b="0" dirty="0">
                <a:solidFill>
                  <a:schemeClr val="tx1"/>
                </a:solidFill>
                <a:latin typeface="Arial" panose="020B0604020202020204" pitchFamily="34" charset="0"/>
                <a:ea typeface="Verdana"/>
                <a:cs typeface="Arial" panose="020B0604020202020204" pitchFamily="34" charset="0"/>
              </a:rPr>
              <a:t>.</a:t>
            </a:r>
          </a:p>
        </p:txBody>
      </p:sp>
      <p:sp>
        <p:nvSpPr>
          <p:cNvPr id="8" name="Titel 1">
            <a:extLst>
              <a:ext uri="{FF2B5EF4-FFF2-40B4-BE49-F238E27FC236}">
                <a16:creationId xmlns:a16="http://schemas.microsoft.com/office/drawing/2014/main" id="{34BD0D9B-5DCD-693E-4B18-14A67CBDEA92}"/>
              </a:ext>
            </a:extLst>
          </p:cNvPr>
          <p:cNvSpPr txBox="1">
            <a:spLocks/>
          </p:cNvSpPr>
          <p:nvPr/>
        </p:nvSpPr>
        <p:spPr>
          <a:xfrm>
            <a:off x="932906" y="5539924"/>
            <a:ext cx="10734838" cy="591091"/>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buClr>
                <a:srgbClr val="E30613"/>
              </a:buClr>
            </a:pPr>
            <a:r>
              <a:rPr lang="en-US" sz="2000" b="0" dirty="0" err="1">
                <a:solidFill>
                  <a:schemeClr val="tx1"/>
                </a:solidFill>
                <a:latin typeface="Arial" panose="020B0604020202020204" pitchFamily="34" charset="0"/>
                <a:ea typeface="Verdana"/>
                <a:cs typeface="Arial" panose="020B0604020202020204" pitchFamily="34" charset="0"/>
              </a:rPr>
              <a:t>Draag</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een</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veiligheidsbril</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en</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beschermende</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kleding</a:t>
            </a:r>
            <a:r>
              <a:rPr lang="en-US" sz="2000" b="0" dirty="0">
                <a:solidFill>
                  <a:schemeClr val="tx1"/>
                </a:solidFill>
                <a:latin typeface="Arial" panose="020B0604020202020204" pitchFamily="34" charset="0"/>
                <a:ea typeface="Verdana"/>
                <a:cs typeface="Arial" panose="020B0604020202020204" pitchFamily="34" charset="0"/>
              </a:rPr>
              <a:t> om </a:t>
            </a:r>
            <a:r>
              <a:rPr lang="en-US" sz="2000" b="0" dirty="0" err="1">
                <a:solidFill>
                  <a:schemeClr val="tx1"/>
                </a:solidFill>
                <a:latin typeface="Arial" panose="020B0604020202020204" pitchFamily="34" charset="0"/>
                <a:ea typeface="Verdana"/>
                <a:cs typeface="Arial" panose="020B0604020202020204" pitchFamily="34" charset="0"/>
              </a:rPr>
              <a:t>huid</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en</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oogcontact</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te</a:t>
            </a:r>
            <a:r>
              <a:rPr lang="en-US" sz="2000" b="0" dirty="0">
                <a:solidFill>
                  <a:schemeClr val="tx1"/>
                </a:solidFill>
                <a:latin typeface="Arial" panose="020B0604020202020204" pitchFamily="34" charset="0"/>
                <a:ea typeface="Verdana"/>
                <a:cs typeface="Arial" panose="020B0604020202020204" pitchFamily="34" charset="0"/>
              </a:rPr>
              <a:t> </a:t>
            </a:r>
            <a:r>
              <a:rPr lang="en-US" sz="2000" b="0" dirty="0" err="1">
                <a:solidFill>
                  <a:schemeClr val="tx1"/>
                </a:solidFill>
                <a:latin typeface="Arial" panose="020B0604020202020204" pitchFamily="34" charset="0"/>
                <a:ea typeface="Verdana"/>
                <a:cs typeface="Arial" panose="020B0604020202020204" pitchFamily="34" charset="0"/>
              </a:rPr>
              <a:t>voorkomen</a:t>
            </a:r>
            <a:r>
              <a:rPr lang="en-US" sz="2000" b="0" dirty="0">
                <a:solidFill>
                  <a:schemeClr val="tx1"/>
                </a:solidFill>
                <a:latin typeface="Arial" panose="020B0604020202020204" pitchFamily="34" charset="0"/>
                <a:ea typeface="Verdana"/>
                <a:cs typeface="Arial" panose="020B0604020202020204" pitchFamily="34" charset="0"/>
              </a:rPr>
              <a:t>.</a:t>
            </a:r>
          </a:p>
        </p:txBody>
      </p:sp>
    </p:spTree>
    <p:extLst>
      <p:ext uri="{BB962C8B-B14F-4D97-AF65-F5344CB8AC3E}">
        <p14:creationId xmlns:p14="http://schemas.microsoft.com/office/powerpoint/2010/main" val="367449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5"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3CE99-5892-1F7A-76BC-96899DD1E8DA}"/>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6726A27C-3424-8F3A-1E34-74639ED6119A}"/>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11EE6168-30B6-3200-BD20-38022F49CB2C}"/>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err="1">
                <a:latin typeface="Arial" panose="020B0604020202020204" pitchFamily="34" charset="0"/>
                <a:cs typeface="Arial" panose="020B0604020202020204" pitchFamily="34" charset="0"/>
              </a:rPr>
              <a:t>Lasrook</a:t>
            </a:r>
            <a:endParaRPr lang="nl-NL"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FAF23045-5CC3-DB6F-885B-25CE667E69BB}"/>
              </a:ext>
            </a:extLst>
          </p:cNvPr>
          <p:cNvPicPr>
            <a:picLocks noChangeAspect="1"/>
          </p:cNvPicPr>
          <p:nvPr/>
        </p:nvPicPr>
        <p:blipFill>
          <a:blip r:embed="rId3"/>
          <a:srcRect l="68169" b="51404"/>
          <a:stretch/>
        </p:blipFill>
        <p:spPr>
          <a:xfrm>
            <a:off x="0" y="1428296"/>
            <a:ext cx="2474050" cy="960857"/>
          </a:xfrm>
          <a:prstGeom prst="rect">
            <a:avLst/>
          </a:prstGeom>
        </p:spPr>
      </p:pic>
      <p:sp>
        <p:nvSpPr>
          <p:cNvPr id="13" name="Titel 1">
            <a:extLst>
              <a:ext uri="{FF2B5EF4-FFF2-40B4-BE49-F238E27FC236}">
                <a16:creationId xmlns:a16="http://schemas.microsoft.com/office/drawing/2014/main" id="{5D1210F4-B7B6-62AD-C377-2B6A4B8FE1C4}"/>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Stelling</a:t>
            </a:r>
            <a:endParaRPr lang="nl-NL"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6DB4271A-3A02-2A60-E239-8AEFA8F9F262}"/>
              </a:ext>
            </a:extLst>
          </p:cNvPr>
          <p:cNvSpPr txBox="1">
            <a:spLocks noChangeAspect="1"/>
          </p:cNvSpPr>
          <p:nvPr/>
        </p:nvSpPr>
        <p:spPr>
          <a:xfrm>
            <a:off x="635734" y="3035358"/>
            <a:ext cx="10920528" cy="1240309"/>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nSpc>
                <a:spcPct val="100000"/>
              </a:lnSpc>
            </a:pPr>
            <a:r>
              <a:rPr lang="nl-NL" dirty="0">
                <a:solidFill>
                  <a:schemeClr val="tx1"/>
                </a:solidFill>
                <a:latin typeface="Arial" panose="020B0604020202020204" pitchFamily="34" charset="0"/>
                <a:ea typeface="Verdana"/>
                <a:cs typeface="Arial" panose="020B0604020202020204" pitchFamily="34" charset="0"/>
              </a:rPr>
              <a:t>Ik gebruik bij slijpen </a:t>
            </a:r>
          </a:p>
          <a:p>
            <a:pPr>
              <a:lnSpc>
                <a:spcPct val="100000"/>
              </a:lnSpc>
            </a:pPr>
            <a:r>
              <a:rPr lang="nl-NL" dirty="0">
                <a:solidFill>
                  <a:schemeClr val="tx1"/>
                </a:solidFill>
                <a:latin typeface="Arial" panose="020B0604020202020204" pitchFamily="34" charset="0"/>
                <a:ea typeface="Verdana"/>
                <a:cs typeface="Arial" panose="020B0604020202020204" pitchFamily="34" charset="0"/>
              </a:rPr>
              <a:t>meestal een stofkapje.</a:t>
            </a:r>
          </a:p>
          <a:p>
            <a:pPr>
              <a:lnSpc>
                <a:spcPct val="100000"/>
              </a:lnSpc>
            </a:pPr>
            <a:endParaRPr lang="nl-NL" dirty="0">
              <a:solidFill>
                <a:schemeClr val="tx1"/>
              </a:solidFill>
              <a:latin typeface="Arial" panose="020B0604020202020204" pitchFamily="34" charset="0"/>
              <a:ea typeface="Verdana"/>
              <a:cs typeface="Arial" panose="020B0604020202020204" pitchFamily="34" charset="0"/>
            </a:endParaRPr>
          </a:p>
        </p:txBody>
      </p:sp>
      <p:sp>
        <p:nvSpPr>
          <p:cNvPr id="2" name="Titel 1">
            <a:extLst>
              <a:ext uri="{FF2B5EF4-FFF2-40B4-BE49-F238E27FC236}">
                <a16:creationId xmlns:a16="http://schemas.microsoft.com/office/drawing/2014/main" id="{6BD42392-6573-BBB1-B965-8F8A0D9CCBA3}"/>
              </a:ext>
            </a:extLst>
          </p:cNvPr>
          <p:cNvSpPr txBox="1">
            <a:spLocks/>
          </p:cNvSpPr>
          <p:nvPr/>
        </p:nvSpPr>
        <p:spPr>
          <a:xfrm>
            <a:off x="5360982" y="449903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buClr>
                <a:srgbClr val="E30613"/>
              </a:buClr>
            </a:pPr>
            <a:r>
              <a:rPr lang="nl-NL" sz="2000" b="0" dirty="0">
                <a:solidFill>
                  <a:schemeClr val="tx1"/>
                </a:solidFill>
                <a:latin typeface="Arial" panose="020B0604020202020204" pitchFamily="34" charset="0"/>
                <a:cs typeface="Arial" panose="020B0604020202020204" pitchFamily="34" charset="0"/>
              </a:rPr>
              <a:t>Ja, eens</a:t>
            </a:r>
          </a:p>
        </p:txBody>
      </p:sp>
      <p:sp>
        <p:nvSpPr>
          <p:cNvPr id="5" name="Titel 1">
            <a:extLst>
              <a:ext uri="{FF2B5EF4-FFF2-40B4-BE49-F238E27FC236}">
                <a16:creationId xmlns:a16="http://schemas.microsoft.com/office/drawing/2014/main" id="{A72A573A-954E-9751-35BF-4F256F76279C}"/>
              </a:ext>
            </a:extLst>
          </p:cNvPr>
          <p:cNvSpPr txBox="1">
            <a:spLocks/>
          </p:cNvSpPr>
          <p:nvPr/>
        </p:nvSpPr>
        <p:spPr>
          <a:xfrm>
            <a:off x="5360982" y="5100618"/>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buClr>
                <a:srgbClr val="E30613"/>
              </a:buClr>
            </a:pPr>
            <a:r>
              <a:rPr lang="nl-NL" sz="2000" b="0" dirty="0">
                <a:solidFill>
                  <a:schemeClr val="tx1"/>
                </a:solidFill>
                <a:latin typeface="Arial" panose="020B0604020202020204" pitchFamily="34" charset="0"/>
                <a:cs typeface="Arial" panose="020B0604020202020204" pitchFamily="34" charset="0"/>
              </a:rPr>
              <a:t>Nee, oneens</a:t>
            </a:r>
          </a:p>
        </p:txBody>
      </p:sp>
    </p:spTree>
    <p:extLst>
      <p:ext uri="{BB962C8B-B14F-4D97-AF65-F5344CB8AC3E}">
        <p14:creationId xmlns:p14="http://schemas.microsoft.com/office/powerpoint/2010/main" val="1243145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1C526-F029-ACAF-35CE-742C176DF3EA}"/>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D8759AD6-BE35-E094-14CE-DFC6ECA8001B}"/>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5F63C072-D016-C0E8-0F13-1CA2CB494511}"/>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err="1">
                <a:latin typeface="Arial" panose="020B0604020202020204" pitchFamily="34" charset="0"/>
                <a:cs typeface="Arial" panose="020B0604020202020204" pitchFamily="34" charset="0"/>
              </a:rPr>
              <a:t>Lasrook</a:t>
            </a:r>
            <a:endParaRPr lang="nl-NL"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E03D9891-522D-9CC9-3D68-D963EC89F3C3}"/>
              </a:ext>
            </a:extLst>
          </p:cNvPr>
          <p:cNvPicPr>
            <a:picLocks noChangeAspect="1"/>
          </p:cNvPicPr>
          <p:nvPr/>
        </p:nvPicPr>
        <p:blipFill>
          <a:blip r:embed="rId3"/>
          <a:srcRect l="58476" b="51404"/>
          <a:stretch/>
        </p:blipFill>
        <p:spPr>
          <a:xfrm>
            <a:off x="-1" y="1402291"/>
            <a:ext cx="3227427" cy="960857"/>
          </a:xfrm>
          <a:prstGeom prst="rect">
            <a:avLst/>
          </a:prstGeom>
        </p:spPr>
      </p:pic>
      <p:sp>
        <p:nvSpPr>
          <p:cNvPr id="13" name="Titel 1">
            <a:extLst>
              <a:ext uri="{FF2B5EF4-FFF2-40B4-BE49-F238E27FC236}">
                <a16:creationId xmlns:a16="http://schemas.microsoft.com/office/drawing/2014/main" id="{4E458498-EFC2-CA24-52F5-5534F541A94F}"/>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Hoe is het hier?</a:t>
            </a:r>
            <a:endParaRPr lang="nl-NL" sz="2000" b="0" dirty="0">
              <a:solidFill>
                <a:schemeClr val="bg1"/>
              </a:solidFill>
              <a:latin typeface="Arial" panose="020B0604020202020204" pitchFamily="34" charset="0"/>
              <a:cs typeface="Arial" panose="020B0604020202020204" pitchFamily="34" charset="0"/>
            </a:endParaRPr>
          </a:p>
        </p:txBody>
      </p:sp>
      <p:pic>
        <p:nvPicPr>
          <p:cNvPr id="5" name="Afbeelding 4">
            <a:extLst>
              <a:ext uri="{FF2B5EF4-FFF2-40B4-BE49-F238E27FC236}">
                <a16:creationId xmlns:a16="http://schemas.microsoft.com/office/drawing/2014/main" id="{E2EC02EB-580A-F752-F829-C262C985A810}"/>
              </a:ext>
            </a:extLst>
          </p:cNvPr>
          <p:cNvPicPr>
            <a:picLocks noChangeAspect="1"/>
          </p:cNvPicPr>
          <p:nvPr/>
        </p:nvPicPr>
        <p:blipFill>
          <a:blip r:embed="rId4"/>
          <a:srcRect l="22190" r="22190"/>
          <a:stretch/>
        </p:blipFill>
        <p:spPr>
          <a:xfrm>
            <a:off x="4046294" y="1283717"/>
            <a:ext cx="4099412" cy="4913591"/>
          </a:xfrm>
          <a:prstGeom prst="rect">
            <a:avLst/>
          </a:prstGeom>
        </p:spPr>
      </p:pic>
    </p:spTree>
    <p:extLst>
      <p:ext uri="{BB962C8B-B14F-4D97-AF65-F5344CB8AC3E}">
        <p14:creationId xmlns:p14="http://schemas.microsoft.com/office/powerpoint/2010/main" val="3900912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92467-FC4C-C00B-9279-DC9B37B29C0F}"/>
            </a:ext>
          </a:extLst>
        </p:cNvPr>
        <p:cNvGrpSpPr/>
        <p:nvPr/>
      </p:nvGrpSpPr>
      <p:grpSpPr>
        <a:xfrm>
          <a:off x="0" y="0"/>
          <a:ext cx="0" cy="0"/>
          <a:chOff x="0" y="0"/>
          <a:chExt cx="0" cy="0"/>
        </a:xfrm>
      </p:grpSpPr>
      <p:pic>
        <p:nvPicPr>
          <p:cNvPr id="15" name="Afbeelding 14">
            <a:extLst>
              <a:ext uri="{FF2B5EF4-FFF2-40B4-BE49-F238E27FC236}">
                <a16:creationId xmlns:a16="http://schemas.microsoft.com/office/drawing/2014/main" id="{72F99218-57EF-DE60-1F4B-36094FE01170}"/>
              </a:ext>
            </a:extLst>
          </p:cNvPr>
          <p:cNvPicPr>
            <a:picLocks noChangeAspect="1"/>
          </p:cNvPicPr>
          <p:nvPr/>
        </p:nvPicPr>
        <p:blipFill>
          <a:blip r:embed="rId3"/>
          <a:srcRect/>
          <a:stretch/>
        </p:blipFill>
        <p:spPr>
          <a:xfrm>
            <a:off x="2938386" y="1594657"/>
            <a:ext cx="6315228" cy="4210152"/>
          </a:xfrm>
          <a:prstGeom prst="rect">
            <a:avLst/>
          </a:prstGeom>
        </p:spPr>
      </p:pic>
      <p:sp>
        <p:nvSpPr>
          <p:cNvPr id="3" name="Ondertitel 2">
            <a:extLst>
              <a:ext uri="{FF2B5EF4-FFF2-40B4-BE49-F238E27FC236}">
                <a16:creationId xmlns:a16="http://schemas.microsoft.com/office/drawing/2014/main" id="{701278AE-B6B3-F0F2-90A7-754A174F334D}"/>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EB6424DE-F325-6491-5108-AB6514FD92D1}"/>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err="1">
                <a:latin typeface="Arial" panose="020B0604020202020204" pitchFamily="34" charset="0"/>
                <a:cs typeface="Arial" panose="020B0604020202020204" pitchFamily="34" charset="0"/>
              </a:rPr>
              <a:t>Lasrook</a:t>
            </a:r>
            <a:endParaRPr lang="nl-NL"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1A72DD6F-A5F0-3E13-82A0-2AF87FB4BBB2}"/>
              </a:ext>
            </a:extLst>
          </p:cNvPr>
          <p:cNvPicPr>
            <a:picLocks noChangeAspect="1"/>
          </p:cNvPicPr>
          <p:nvPr/>
        </p:nvPicPr>
        <p:blipFill>
          <a:blip r:embed="rId4"/>
          <a:srcRect l="39238" r="-1" b="51404"/>
          <a:stretch/>
        </p:blipFill>
        <p:spPr>
          <a:xfrm>
            <a:off x="0" y="1427145"/>
            <a:ext cx="4722616" cy="960857"/>
          </a:xfrm>
          <a:prstGeom prst="rect">
            <a:avLst/>
          </a:prstGeom>
        </p:spPr>
      </p:pic>
      <p:sp>
        <p:nvSpPr>
          <p:cNvPr id="13" name="Titel 1">
            <a:extLst>
              <a:ext uri="{FF2B5EF4-FFF2-40B4-BE49-F238E27FC236}">
                <a16:creationId xmlns:a16="http://schemas.microsoft.com/office/drawing/2014/main" id="{79D86D96-F757-0F1E-FF9F-390E2CC91234}"/>
              </a:ext>
            </a:extLst>
          </p:cNvPr>
          <p:cNvSpPr txBox="1">
            <a:spLocks noChangeAspect="1"/>
          </p:cNvSpPr>
          <p:nvPr/>
        </p:nvSpPr>
        <p:spPr>
          <a:xfrm>
            <a:off x="848139" y="1475141"/>
            <a:ext cx="3562928" cy="905546"/>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20000"/>
              </a:lnSpc>
            </a:pPr>
            <a:r>
              <a:rPr lang="nl-NL" sz="2000" dirty="0">
                <a:solidFill>
                  <a:schemeClr val="bg1"/>
                </a:solidFill>
                <a:latin typeface="Arial" panose="020B0604020202020204" pitchFamily="34" charset="0"/>
                <a:cs typeface="Arial" panose="020B0604020202020204" pitchFamily="34" charset="0"/>
              </a:rPr>
              <a:t>Wat is hier te verbeteren? Wat kun jij zelf verbeteren?</a:t>
            </a:r>
          </a:p>
        </p:txBody>
      </p:sp>
    </p:spTree>
    <p:extLst>
      <p:ext uri="{BB962C8B-B14F-4D97-AF65-F5344CB8AC3E}">
        <p14:creationId xmlns:p14="http://schemas.microsoft.com/office/powerpoint/2010/main" val="2627518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47736-155C-7CEE-F470-3AEF91EC0EC9}"/>
            </a:ext>
          </a:extLst>
        </p:cNvPr>
        <p:cNvGrpSpPr/>
        <p:nvPr/>
      </p:nvGrpSpPr>
      <p:grpSpPr>
        <a:xfrm>
          <a:off x="0" y="0"/>
          <a:ext cx="0" cy="0"/>
          <a:chOff x="0" y="0"/>
          <a:chExt cx="0" cy="0"/>
        </a:xfrm>
      </p:grpSpPr>
      <p:pic>
        <p:nvPicPr>
          <p:cNvPr id="9" name="Afbeelding 8" descr="Afbeelding met zwart-wit&#10;&#10;Beschrijving automatisch gegenereerd met lage betrouwbaarheid">
            <a:extLst>
              <a:ext uri="{FF2B5EF4-FFF2-40B4-BE49-F238E27FC236}">
                <a16:creationId xmlns:a16="http://schemas.microsoft.com/office/drawing/2014/main" id="{6209F36E-6C43-5E4F-7C6A-1857F3CF3B02}"/>
              </a:ext>
            </a:extLst>
          </p:cNvPr>
          <p:cNvPicPr>
            <a:picLocks noChangeAspect="1"/>
          </p:cNvPicPr>
          <p:nvPr/>
        </p:nvPicPr>
        <p:blipFill>
          <a:blip r:embed="rId2"/>
          <a:srcRect t="2320" b="8431"/>
          <a:stretch/>
        </p:blipFill>
        <p:spPr>
          <a:xfrm>
            <a:off x="838200" y="1138990"/>
            <a:ext cx="10505661" cy="4990878"/>
          </a:xfrm>
          <a:prstGeom prst="rect">
            <a:avLst/>
          </a:prstGeom>
        </p:spPr>
      </p:pic>
      <p:sp>
        <p:nvSpPr>
          <p:cNvPr id="6" name="Ondertitel 2">
            <a:extLst>
              <a:ext uri="{FF2B5EF4-FFF2-40B4-BE49-F238E27FC236}">
                <a16:creationId xmlns:a16="http://schemas.microsoft.com/office/drawing/2014/main" id="{0E5BB89C-0580-5871-D2F8-B4C56456CEF8}"/>
              </a:ext>
            </a:extLst>
          </p:cNvPr>
          <p:cNvSpPr txBox="1">
            <a:spLocks/>
          </p:cNvSpPr>
          <p:nvPr/>
        </p:nvSpPr>
        <p:spPr>
          <a:xfrm>
            <a:off x="848139" y="6456947"/>
            <a:ext cx="8159503" cy="28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info@5xbeter.nl</a:t>
            </a:r>
            <a:r>
              <a:rPr lang="nl-NL" b="1" dirty="0">
                <a:solidFill>
                  <a:schemeClr val="bg1"/>
                </a:solidFill>
                <a:latin typeface="Arial" panose="020B0604020202020204" pitchFamily="34" charset="0"/>
                <a:cs typeface="Arial" panose="020B0604020202020204" pitchFamily="34" charset="0"/>
              </a:rPr>
              <a:t>   |   </a:t>
            </a:r>
            <a:r>
              <a:rPr lang="nl-NL" b="1"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www.5xbeter.nl</a:t>
            </a:r>
            <a:endParaRPr lang="nl-NL" b="1" dirty="0">
              <a:solidFill>
                <a:schemeClr val="bg1"/>
              </a:solidFill>
              <a:latin typeface="Arial" panose="020B0604020202020204" pitchFamily="34" charset="0"/>
              <a:cs typeface="Arial" panose="020B0604020202020204" pitchFamily="34" charset="0"/>
            </a:endParaRPr>
          </a:p>
          <a:p>
            <a:pPr marL="0" indent="0">
              <a:buNone/>
            </a:pPr>
            <a:endParaRPr lang="nl-NL" b="1" dirty="0">
              <a:solidFill>
                <a:schemeClr val="bg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7BD2D58D-27DB-9BAF-8F64-D00FA1A3187D}"/>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err="1">
                <a:latin typeface="Arial" panose="020B0604020202020204" pitchFamily="34" charset="0"/>
                <a:cs typeface="Arial" panose="020B0604020202020204" pitchFamily="34" charset="0"/>
              </a:rPr>
              <a:t>Lasrook</a:t>
            </a:r>
            <a:endParaRPr lang="nl-NL" dirty="0">
              <a:latin typeface="Arial" panose="020B0604020202020204" pitchFamily="34" charset="0"/>
              <a:cs typeface="Arial" panose="020B0604020202020204" pitchFamily="34" charset="0"/>
            </a:endParaRPr>
          </a:p>
        </p:txBody>
      </p:sp>
      <p:pic>
        <p:nvPicPr>
          <p:cNvPr id="3" name="Afbeelding 2" descr="Afbeelding met schermopname, Rechthoek&#10;&#10;Automatisch gegenereerde beschrijving">
            <a:extLst>
              <a:ext uri="{FF2B5EF4-FFF2-40B4-BE49-F238E27FC236}">
                <a16:creationId xmlns:a16="http://schemas.microsoft.com/office/drawing/2014/main" id="{4FC31023-30A4-C5F0-C4CA-7B575F85BC47}"/>
              </a:ext>
            </a:extLst>
          </p:cNvPr>
          <p:cNvPicPr>
            <a:picLocks noChangeAspect="1"/>
          </p:cNvPicPr>
          <p:nvPr/>
        </p:nvPicPr>
        <p:blipFill>
          <a:blip r:embed="rId5"/>
          <a:srcRect l="54022" b="51404"/>
          <a:stretch/>
        </p:blipFill>
        <p:spPr>
          <a:xfrm>
            <a:off x="0" y="1400379"/>
            <a:ext cx="3573640" cy="960857"/>
          </a:xfrm>
          <a:prstGeom prst="rect">
            <a:avLst/>
          </a:prstGeom>
        </p:spPr>
      </p:pic>
      <p:sp>
        <p:nvSpPr>
          <p:cNvPr id="4" name="Titel 1">
            <a:extLst>
              <a:ext uri="{FF2B5EF4-FFF2-40B4-BE49-F238E27FC236}">
                <a16:creationId xmlns:a16="http://schemas.microsoft.com/office/drawing/2014/main" id="{B85874DE-444D-FE16-F32D-67262585BD22}"/>
              </a:ext>
            </a:extLst>
          </p:cNvPr>
          <p:cNvSpPr txBox="1">
            <a:spLocks/>
          </p:cNvSpPr>
          <p:nvPr/>
        </p:nvSpPr>
        <p:spPr>
          <a:xfrm>
            <a:off x="843169" y="1555380"/>
            <a:ext cx="6949109"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4000" dirty="0">
                <a:solidFill>
                  <a:schemeClr val="bg1"/>
                </a:solidFill>
                <a:latin typeface="Arial" panose="020B0604020202020204" pitchFamily="34" charset="0"/>
                <a:cs typeface="Arial" panose="020B0604020202020204" pitchFamily="34" charset="0"/>
              </a:rPr>
              <a:t>Vragen?</a:t>
            </a:r>
            <a:endParaRPr lang="nl-NL" sz="40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0341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6E6DB-BFFE-EF5E-6A21-4BD6167618F5}"/>
            </a:ext>
          </a:extLst>
        </p:cNvPr>
        <p:cNvGrpSpPr/>
        <p:nvPr/>
      </p:nvGrpSpPr>
      <p:grpSpPr>
        <a:xfrm>
          <a:off x="0" y="0"/>
          <a:ext cx="0" cy="0"/>
          <a:chOff x="0" y="0"/>
          <a:chExt cx="0" cy="0"/>
        </a:xfrm>
      </p:grpSpPr>
      <p:sp>
        <p:nvSpPr>
          <p:cNvPr id="6" name="Ondertitel 2">
            <a:extLst>
              <a:ext uri="{FF2B5EF4-FFF2-40B4-BE49-F238E27FC236}">
                <a16:creationId xmlns:a16="http://schemas.microsoft.com/office/drawing/2014/main" id="{82A39C81-B8B4-4FD9-8E88-C892411A55FA}"/>
              </a:ext>
            </a:extLst>
          </p:cNvPr>
          <p:cNvSpPr txBox="1">
            <a:spLocks/>
          </p:cNvSpPr>
          <p:nvPr/>
        </p:nvSpPr>
        <p:spPr>
          <a:xfrm>
            <a:off x="848139" y="6456947"/>
            <a:ext cx="8159503" cy="28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info@5xbeter.nl</a:t>
            </a:r>
            <a:r>
              <a:rPr lang="nl-NL" b="1" dirty="0">
                <a:solidFill>
                  <a:schemeClr val="bg1"/>
                </a:solidFill>
                <a:latin typeface="Arial" panose="020B0604020202020204" pitchFamily="34" charset="0"/>
                <a:cs typeface="Arial" panose="020B0604020202020204" pitchFamily="34" charset="0"/>
              </a:rPr>
              <a:t>   |   </a:t>
            </a:r>
            <a:r>
              <a:rPr lang="nl-NL" b="1"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www.5xbeter.nl</a:t>
            </a:r>
            <a:endParaRPr lang="nl-NL" b="1" dirty="0">
              <a:solidFill>
                <a:schemeClr val="bg1"/>
              </a:solidFill>
              <a:latin typeface="Arial" panose="020B0604020202020204" pitchFamily="34" charset="0"/>
              <a:cs typeface="Arial" panose="020B0604020202020204" pitchFamily="34" charset="0"/>
            </a:endParaRPr>
          </a:p>
          <a:p>
            <a:pPr marL="0" indent="0">
              <a:buNone/>
            </a:pPr>
            <a:endParaRPr lang="nl-NL" b="1" dirty="0">
              <a:solidFill>
                <a:schemeClr val="bg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27A67ADB-F25A-4D80-AB74-8612478F66EC}"/>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err="1">
                <a:latin typeface="Arial" panose="020B0604020202020204" pitchFamily="34" charset="0"/>
                <a:cs typeface="Arial" panose="020B0604020202020204" pitchFamily="34" charset="0"/>
              </a:rPr>
              <a:t>Lasrook</a:t>
            </a:r>
            <a:endParaRPr lang="nl-NL" dirty="0">
              <a:latin typeface="Arial" panose="020B0604020202020204" pitchFamily="34" charset="0"/>
              <a:cs typeface="Arial" panose="020B0604020202020204" pitchFamily="34" charset="0"/>
            </a:endParaRPr>
          </a:p>
        </p:txBody>
      </p:sp>
      <p:pic>
        <p:nvPicPr>
          <p:cNvPr id="3" name="Afbeelding 2" descr="Afbeelding met schermopname, Rechthoek&#10;&#10;Automatisch gegenereerde beschrijving">
            <a:extLst>
              <a:ext uri="{FF2B5EF4-FFF2-40B4-BE49-F238E27FC236}">
                <a16:creationId xmlns:a16="http://schemas.microsoft.com/office/drawing/2014/main" id="{608DAE63-D948-C359-EA9F-10BF16160DDB}"/>
              </a:ext>
            </a:extLst>
          </p:cNvPr>
          <p:cNvPicPr>
            <a:picLocks noChangeAspect="1"/>
          </p:cNvPicPr>
          <p:nvPr/>
        </p:nvPicPr>
        <p:blipFill>
          <a:blip r:embed="rId4"/>
          <a:srcRect l="39742" b="51404"/>
          <a:stretch/>
        </p:blipFill>
        <p:spPr>
          <a:xfrm>
            <a:off x="0" y="1400379"/>
            <a:ext cx="4683484" cy="960857"/>
          </a:xfrm>
          <a:prstGeom prst="rect">
            <a:avLst/>
          </a:prstGeom>
        </p:spPr>
      </p:pic>
      <p:sp>
        <p:nvSpPr>
          <p:cNvPr id="4" name="Titel 1">
            <a:extLst>
              <a:ext uri="{FF2B5EF4-FFF2-40B4-BE49-F238E27FC236}">
                <a16:creationId xmlns:a16="http://schemas.microsoft.com/office/drawing/2014/main" id="{A8D58156-E9ED-0C3B-CF95-3179305E1409}"/>
              </a:ext>
            </a:extLst>
          </p:cNvPr>
          <p:cNvSpPr txBox="1">
            <a:spLocks/>
          </p:cNvSpPr>
          <p:nvPr/>
        </p:nvSpPr>
        <p:spPr>
          <a:xfrm>
            <a:off x="843169" y="1555380"/>
            <a:ext cx="6949109"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4000" dirty="0">
                <a:solidFill>
                  <a:schemeClr val="bg1"/>
                </a:solidFill>
                <a:latin typeface="Arial" panose="020B0604020202020204" pitchFamily="34" charset="0"/>
                <a:cs typeface="Arial" panose="020B0604020202020204" pitchFamily="34" charset="0"/>
              </a:rPr>
              <a:t>Hulp nodig?</a:t>
            </a:r>
            <a:endParaRPr lang="nl-NL" sz="4000" b="0" dirty="0">
              <a:solidFill>
                <a:schemeClr val="bg1"/>
              </a:solidFill>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0A38D03F-79AE-F8D5-5456-7A397A4FBEB1}"/>
              </a:ext>
            </a:extLst>
          </p:cNvPr>
          <p:cNvSpPr txBox="1">
            <a:spLocks/>
          </p:cNvSpPr>
          <p:nvPr/>
        </p:nvSpPr>
        <p:spPr>
          <a:xfrm>
            <a:off x="848139" y="2667002"/>
            <a:ext cx="10434762"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Bespreek het met je leidinggevende of neem contact op met de preventiemedewerker.</a:t>
            </a:r>
            <a:endParaRPr lang="nl-NL" sz="2000" dirty="0">
              <a:solidFill>
                <a:schemeClr val="tx1"/>
              </a:solidFill>
              <a:latin typeface="Arial" panose="020B0604020202020204" pitchFamily="34" charset="0"/>
              <a:cs typeface="Arial" panose="020B0604020202020204" pitchFamily="34" charset="0"/>
            </a:endParaRPr>
          </a:p>
        </p:txBody>
      </p:sp>
      <p:sp>
        <p:nvSpPr>
          <p:cNvPr id="8" name="Titel 1">
            <a:extLst>
              <a:ext uri="{FF2B5EF4-FFF2-40B4-BE49-F238E27FC236}">
                <a16:creationId xmlns:a16="http://schemas.microsoft.com/office/drawing/2014/main" id="{B0ED5A92-3D4D-6D11-2349-EC7B091C895D}"/>
              </a:ext>
            </a:extLst>
          </p:cNvPr>
          <p:cNvSpPr txBox="1">
            <a:spLocks/>
          </p:cNvSpPr>
          <p:nvPr/>
        </p:nvSpPr>
        <p:spPr>
          <a:xfrm>
            <a:off x="848138" y="3486115"/>
            <a:ext cx="10053099" cy="154706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defTabSz="360000">
              <a:lnSpc>
                <a:spcPct val="150000"/>
              </a:lnSpc>
              <a:buClr>
                <a:srgbClr val="E30613"/>
              </a:buClr>
            </a:pPr>
            <a:r>
              <a:rPr lang="nl-NL" sz="2000" b="0" dirty="0">
                <a:solidFill>
                  <a:schemeClr val="tx1"/>
                </a:solidFill>
                <a:latin typeface="Arial" panose="020B0604020202020204" pitchFamily="34" charset="0"/>
                <a:cs typeface="Arial" panose="020B0604020202020204" pitchFamily="34" charset="0"/>
              </a:rPr>
              <a:t>Raadpleeg een Verbetercoach van 5xbeter: </a:t>
            </a:r>
            <a:r>
              <a:rPr lang="nl-NL" sz="2000" u="sn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www.5xbeter.nl</a:t>
            </a:r>
            <a:endParaRPr lang="nl-NL" sz="2000" u="sng" dirty="0">
              <a:solidFill>
                <a:schemeClr val="tx1"/>
              </a:solidFill>
              <a:latin typeface="Arial" panose="020B0604020202020204" pitchFamily="34" charset="0"/>
              <a:cs typeface="Arial" panose="020B0604020202020204" pitchFamily="34" charset="0"/>
            </a:endParaRPr>
          </a:p>
          <a:p>
            <a:pPr defTabSz="360000">
              <a:lnSpc>
                <a:spcPct val="150000"/>
              </a:lnSpc>
              <a:buClr>
                <a:srgbClr val="E30613"/>
              </a:buClr>
            </a:pPr>
            <a:r>
              <a:rPr lang="nl-NL" sz="2000" b="0" dirty="0">
                <a:solidFill>
                  <a:schemeClr val="tx1"/>
                </a:solidFill>
                <a:latin typeface="Arial" panose="020B0604020202020204" pitchFamily="34" charset="0"/>
                <a:cs typeface="Arial" panose="020B0604020202020204" pitchFamily="34" charset="0"/>
              </a:rPr>
              <a:t>Of bel de </a:t>
            </a:r>
            <a:r>
              <a:rPr lang="nl-NL" sz="2000" dirty="0">
                <a:solidFill>
                  <a:srgbClr val="E30613"/>
                </a:solidFill>
                <a:latin typeface="Arial" panose="020B0604020202020204" pitchFamily="34" charset="0"/>
                <a:cs typeface="Arial" panose="020B0604020202020204" pitchFamily="34" charset="0"/>
              </a:rPr>
              <a:t>GRATIS</a:t>
            </a:r>
            <a:r>
              <a:rPr lang="nl-NL" sz="2000" dirty="0">
                <a:solidFill>
                  <a:schemeClr val="tx1"/>
                </a:solidFill>
                <a:latin typeface="Arial" panose="020B0604020202020204" pitchFamily="34" charset="0"/>
                <a:cs typeface="Arial" panose="020B0604020202020204" pitchFamily="34" charset="0"/>
              </a:rPr>
              <a:t> Verbeterlijn: 0800 – 55 55 005</a:t>
            </a:r>
            <a:endParaRPr lang="nl-NL"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5427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27564-1F85-0917-9DC9-1E1B9497088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DB19829-DA89-7867-41BA-89B0B68AEADA}"/>
              </a:ext>
            </a:extLst>
          </p:cNvPr>
          <p:cNvSpPr>
            <a:spLocks noGrp="1"/>
          </p:cNvSpPr>
          <p:nvPr>
            <p:ph type="ctrTitle"/>
          </p:nvPr>
        </p:nvSpPr>
        <p:spPr>
          <a:xfrm>
            <a:off x="848139" y="2652886"/>
            <a:ext cx="4487121" cy="513347"/>
          </a:xfrm>
        </p:spPr>
        <p:txBody>
          <a:bodyPr>
            <a:noAutofit/>
          </a:bodyPr>
          <a:lstStyle/>
          <a:p>
            <a:pPr algn="l">
              <a:lnSpc>
                <a:spcPct val="100000"/>
              </a:lnSpc>
            </a:pPr>
            <a:r>
              <a:rPr lang="nl-NL" sz="2000" kern="100" dirty="0" err="1">
                <a:solidFill>
                  <a:schemeClr val="tx1"/>
                </a:solidFill>
                <a:effectLst/>
                <a:latin typeface="Arial" panose="020B0604020202020204" pitchFamily="34" charset="0"/>
                <a:ea typeface="Aptos" panose="020B0004020202020204" pitchFamily="34" charset="0"/>
                <a:cs typeface="Arial" panose="020B0604020202020204" pitchFamily="34" charset="0"/>
              </a:rPr>
              <a:t>Lasrook</a:t>
            </a:r>
            <a:r>
              <a:rPr lang="nl-NL" sz="20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 is een mengsel van:</a:t>
            </a:r>
          </a:p>
        </p:txBody>
      </p:sp>
      <p:sp>
        <p:nvSpPr>
          <p:cNvPr id="3" name="Ondertitel 2">
            <a:extLst>
              <a:ext uri="{FF2B5EF4-FFF2-40B4-BE49-F238E27FC236}">
                <a16:creationId xmlns:a16="http://schemas.microsoft.com/office/drawing/2014/main" id="{9245CB90-8EB5-4718-F7F1-A5EFB2ED3900}"/>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12ADB1FA-9361-AB94-3A92-9B3BCCFBB1F9}"/>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err="1">
                <a:latin typeface="Arial" panose="020B0604020202020204" pitchFamily="34" charset="0"/>
                <a:cs typeface="Arial" panose="020B0604020202020204" pitchFamily="34" charset="0"/>
              </a:rPr>
              <a:t>Lasrook</a:t>
            </a:r>
            <a:endParaRPr lang="nl-NL"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8F4CC597-5922-C51B-57A1-08FFADF2E73C}"/>
              </a:ext>
            </a:extLst>
          </p:cNvPr>
          <p:cNvPicPr>
            <a:picLocks noChangeAspect="1"/>
          </p:cNvPicPr>
          <p:nvPr/>
        </p:nvPicPr>
        <p:blipFill>
          <a:blip r:embed="rId2"/>
          <a:srcRect l="57585" b="51404"/>
          <a:stretch/>
        </p:blipFill>
        <p:spPr>
          <a:xfrm>
            <a:off x="0" y="1407753"/>
            <a:ext cx="3296603" cy="960857"/>
          </a:xfrm>
          <a:prstGeom prst="rect">
            <a:avLst/>
          </a:prstGeom>
        </p:spPr>
      </p:pic>
      <p:sp>
        <p:nvSpPr>
          <p:cNvPr id="13" name="Titel 1">
            <a:extLst>
              <a:ext uri="{FF2B5EF4-FFF2-40B4-BE49-F238E27FC236}">
                <a16:creationId xmlns:a16="http://schemas.microsoft.com/office/drawing/2014/main" id="{CC065348-8405-65CC-B29F-880D5904CD44}"/>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Wat is </a:t>
            </a:r>
            <a:r>
              <a:rPr lang="nl-NL" sz="2000" dirty="0" err="1">
                <a:solidFill>
                  <a:schemeClr val="bg1"/>
                </a:solidFill>
                <a:latin typeface="Arial" panose="020B0604020202020204" pitchFamily="34" charset="0"/>
                <a:cs typeface="Arial" panose="020B0604020202020204" pitchFamily="34" charset="0"/>
              </a:rPr>
              <a:t>lasrook</a:t>
            </a:r>
            <a:r>
              <a:rPr lang="nl-NL" sz="2000" dirty="0">
                <a:solidFill>
                  <a:schemeClr val="bg1"/>
                </a:solidFill>
                <a:latin typeface="Arial" panose="020B0604020202020204" pitchFamily="34" charset="0"/>
                <a:cs typeface="Arial" panose="020B0604020202020204" pitchFamily="34" charset="0"/>
              </a:rPr>
              <a:t>?</a:t>
            </a:r>
            <a:endParaRPr lang="nl-NL" sz="2000" b="0" dirty="0">
              <a:solidFill>
                <a:schemeClr val="bg1"/>
              </a:solidFill>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8AEDF9F1-A8CB-6A82-8E23-89CCC4F8EA06}"/>
              </a:ext>
            </a:extLst>
          </p:cNvPr>
          <p:cNvSpPr txBox="1">
            <a:spLocks/>
          </p:cNvSpPr>
          <p:nvPr/>
        </p:nvSpPr>
        <p:spPr>
          <a:xfrm>
            <a:off x="848139" y="3076080"/>
            <a:ext cx="4487121"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buClr>
                <a:srgbClr val="E30613"/>
              </a:buClr>
              <a:buFont typeface="Arial" panose="020B0604020202020204" pitchFamily="34" charset="0"/>
              <a:buChar char="•"/>
            </a:pPr>
            <a:r>
              <a:rPr lang="nl-NL" sz="2000" b="0" kern="100" dirty="0">
                <a:solidFill>
                  <a:schemeClr val="tx1"/>
                </a:solidFill>
                <a:latin typeface="Arial" panose="020B0604020202020204" pitchFamily="34" charset="0"/>
                <a:ea typeface="Aptos" panose="020B0004020202020204" pitchFamily="34" charset="0"/>
                <a:cs typeface="Arial" panose="020B0604020202020204" pitchFamily="34" charset="0"/>
              </a:rPr>
              <a:t>gassen</a:t>
            </a:r>
          </a:p>
        </p:txBody>
      </p:sp>
      <p:sp>
        <p:nvSpPr>
          <p:cNvPr id="7" name="Titel 1">
            <a:extLst>
              <a:ext uri="{FF2B5EF4-FFF2-40B4-BE49-F238E27FC236}">
                <a16:creationId xmlns:a16="http://schemas.microsoft.com/office/drawing/2014/main" id="{FC294845-7E48-3983-F5CD-F65B06264DC1}"/>
              </a:ext>
            </a:extLst>
          </p:cNvPr>
          <p:cNvSpPr txBox="1">
            <a:spLocks/>
          </p:cNvSpPr>
          <p:nvPr/>
        </p:nvSpPr>
        <p:spPr>
          <a:xfrm>
            <a:off x="848139" y="3491717"/>
            <a:ext cx="4487121"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buClr>
                <a:srgbClr val="E30613"/>
              </a:buClr>
              <a:buFont typeface="Arial" panose="020B0604020202020204" pitchFamily="34" charset="0"/>
              <a:buChar char="•"/>
            </a:pPr>
            <a:r>
              <a:rPr lang="nl-NL" sz="2000" b="0" kern="100" dirty="0">
                <a:solidFill>
                  <a:schemeClr val="tx1"/>
                </a:solidFill>
                <a:latin typeface="Arial" panose="020B0604020202020204" pitchFamily="34" charset="0"/>
                <a:ea typeface="Aptos" panose="020B0004020202020204" pitchFamily="34" charset="0"/>
                <a:cs typeface="Arial" panose="020B0604020202020204" pitchFamily="34" charset="0"/>
              </a:rPr>
              <a:t>dampen</a:t>
            </a:r>
          </a:p>
        </p:txBody>
      </p:sp>
      <p:sp>
        <p:nvSpPr>
          <p:cNvPr id="8" name="Titel 1">
            <a:extLst>
              <a:ext uri="{FF2B5EF4-FFF2-40B4-BE49-F238E27FC236}">
                <a16:creationId xmlns:a16="http://schemas.microsoft.com/office/drawing/2014/main" id="{2F7AB69F-EFBE-F1F3-CC08-40E62A2AF57B}"/>
              </a:ext>
            </a:extLst>
          </p:cNvPr>
          <p:cNvSpPr txBox="1">
            <a:spLocks/>
          </p:cNvSpPr>
          <p:nvPr/>
        </p:nvSpPr>
        <p:spPr>
          <a:xfrm>
            <a:off x="848139" y="3869568"/>
            <a:ext cx="4487121"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buClr>
                <a:srgbClr val="E30613"/>
              </a:buClr>
              <a:buFont typeface="Arial" panose="020B0604020202020204" pitchFamily="34" charset="0"/>
              <a:buChar char="•"/>
            </a:pPr>
            <a:r>
              <a:rPr lang="nl-NL" sz="2000" b="0" kern="100" dirty="0">
                <a:solidFill>
                  <a:schemeClr val="tx1"/>
                </a:solidFill>
                <a:latin typeface="Arial" panose="020B0604020202020204" pitchFamily="34" charset="0"/>
                <a:ea typeface="Aptos" panose="020B0004020202020204" pitchFamily="34" charset="0"/>
                <a:cs typeface="Arial" panose="020B0604020202020204" pitchFamily="34" charset="0"/>
              </a:rPr>
              <a:t>zeer fijne deeltjes die vrijkomen tijdens het lassen</a:t>
            </a:r>
          </a:p>
          <a:p>
            <a:pPr marL="342900" indent="-342900" algn="l">
              <a:lnSpc>
                <a:spcPct val="100000"/>
              </a:lnSpc>
              <a:buClr>
                <a:srgbClr val="E30613"/>
              </a:buClr>
              <a:buFont typeface="Arial" panose="020B0604020202020204" pitchFamily="34" charset="0"/>
              <a:buChar char="•"/>
            </a:pPr>
            <a:endParaRPr lang="nl-NL" sz="2000" b="0" kern="100" dirty="0">
              <a:solidFill>
                <a:schemeClr val="tx1"/>
              </a:solidFill>
              <a:latin typeface="Arial" panose="020B0604020202020204" pitchFamily="34" charset="0"/>
              <a:ea typeface="Aptos" panose="020B00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7C4BBA66-3D6E-DBDF-0592-B943DA5AFB9F}"/>
              </a:ext>
            </a:extLst>
          </p:cNvPr>
          <p:cNvSpPr txBox="1">
            <a:spLocks/>
          </p:cNvSpPr>
          <p:nvPr/>
        </p:nvSpPr>
        <p:spPr>
          <a:xfrm>
            <a:off x="6329726" y="2652886"/>
            <a:ext cx="5355831" cy="347586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nl-NL" sz="2000" b="0" dirty="0">
                <a:solidFill>
                  <a:schemeClr val="tx1"/>
                </a:solidFill>
                <a:latin typeface="Arial" panose="020B0604020202020204" pitchFamily="34" charset="0"/>
                <a:ea typeface="+mn-lt"/>
                <a:cs typeface="Arial" panose="020B0604020202020204" pitchFamily="34" charset="0"/>
              </a:rPr>
              <a:t>Bij het lassen van roestvrij staal ontstaat</a:t>
            </a:r>
          </a:p>
          <a:p>
            <a:pPr algn="l">
              <a:lnSpc>
                <a:spcPct val="100000"/>
              </a:lnSpc>
            </a:pPr>
            <a:r>
              <a:rPr lang="nl-NL" sz="2000" b="0" dirty="0">
                <a:solidFill>
                  <a:schemeClr val="tx1"/>
                </a:solidFill>
                <a:latin typeface="Arial" panose="020B0604020202020204" pitchFamily="34" charset="0"/>
                <a:ea typeface="+mn-lt"/>
                <a:cs typeface="Arial" panose="020B0604020202020204" pitchFamily="34" charset="0"/>
              </a:rPr>
              <a:t>chroom-6, een zeer giftige stof die kanker </a:t>
            </a:r>
          </a:p>
          <a:p>
            <a:pPr algn="l">
              <a:lnSpc>
                <a:spcPct val="100000"/>
              </a:lnSpc>
            </a:pPr>
            <a:r>
              <a:rPr lang="nl-NL" sz="2000" b="0" dirty="0">
                <a:solidFill>
                  <a:schemeClr val="tx1"/>
                </a:solidFill>
                <a:latin typeface="Arial" panose="020B0604020202020204" pitchFamily="34" charset="0"/>
                <a:ea typeface="+mn-lt"/>
                <a:cs typeface="Arial" panose="020B0604020202020204" pitchFamily="34" charset="0"/>
              </a:rPr>
              <a:t>kan veroorzaken. </a:t>
            </a:r>
          </a:p>
          <a:p>
            <a:pPr algn="l">
              <a:lnSpc>
                <a:spcPct val="100000"/>
              </a:lnSpc>
            </a:pPr>
            <a:endParaRPr lang="nl-NL" sz="2000" b="0" dirty="0">
              <a:solidFill>
                <a:schemeClr val="tx1"/>
              </a:solidFill>
              <a:latin typeface="Arial" panose="020B0604020202020204" pitchFamily="34" charset="0"/>
              <a:ea typeface="+mn-lt"/>
              <a:cs typeface="Arial" panose="020B0604020202020204" pitchFamily="34" charset="0"/>
            </a:endParaRPr>
          </a:p>
          <a:p>
            <a:pPr algn="l">
              <a:lnSpc>
                <a:spcPct val="100000"/>
              </a:lnSpc>
            </a:pPr>
            <a:r>
              <a:rPr lang="nl-NL" sz="2000" b="0" dirty="0">
                <a:solidFill>
                  <a:schemeClr val="tx1"/>
                </a:solidFill>
                <a:latin typeface="Arial" panose="020B0604020202020204" pitchFamily="34" charset="0"/>
                <a:ea typeface="+mn-lt"/>
                <a:cs typeface="Arial" panose="020B0604020202020204" pitchFamily="34" charset="0"/>
              </a:rPr>
              <a:t>Om risico's van </a:t>
            </a:r>
            <a:r>
              <a:rPr lang="nl-NL" sz="2000" b="0" dirty="0" err="1">
                <a:solidFill>
                  <a:schemeClr val="tx1"/>
                </a:solidFill>
                <a:latin typeface="Arial" panose="020B0604020202020204" pitchFamily="34" charset="0"/>
                <a:ea typeface="+mn-lt"/>
                <a:cs typeface="Arial" panose="020B0604020202020204" pitchFamily="34" charset="0"/>
              </a:rPr>
              <a:t>lasrook</a:t>
            </a:r>
            <a:r>
              <a:rPr lang="nl-NL" sz="2000" b="0" dirty="0">
                <a:solidFill>
                  <a:schemeClr val="tx1"/>
                </a:solidFill>
                <a:latin typeface="Arial" panose="020B0604020202020204" pitchFamily="34" charset="0"/>
                <a:ea typeface="+mn-lt"/>
                <a:cs typeface="Arial" panose="020B0604020202020204" pitchFamily="34" charset="0"/>
              </a:rPr>
              <a:t> te beperken, zijn maatregelen zoals goede bronafzuiging, ventilatie, afzuiginstallaties en het gebruik </a:t>
            </a:r>
          </a:p>
          <a:p>
            <a:pPr algn="l">
              <a:lnSpc>
                <a:spcPct val="100000"/>
              </a:lnSpc>
            </a:pPr>
            <a:r>
              <a:rPr lang="nl-NL" sz="2000" b="0" dirty="0">
                <a:solidFill>
                  <a:schemeClr val="tx1"/>
                </a:solidFill>
                <a:latin typeface="Arial" panose="020B0604020202020204" pitchFamily="34" charset="0"/>
                <a:ea typeface="+mn-lt"/>
                <a:cs typeface="Arial" panose="020B0604020202020204" pitchFamily="34" charset="0"/>
              </a:rPr>
              <a:t>van persoonlijke beschermingsmiddelen essentieel.</a:t>
            </a:r>
            <a:endParaRPr lang="nl-NL" sz="20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986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CCC25-AFE3-5748-8BB4-D875E97733F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161A7B7-3E7C-0112-2991-8244C1DAA27A}"/>
              </a:ext>
            </a:extLst>
          </p:cNvPr>
          <p:cNvSpPr>
            <a:spLocks noGrp="1"/>
          </p:cNvSpPr>
          <p:nvPr>
            <p:ph type="ctrTitle"/>
          </p:nvPr>
        </p:nvSpPr>
        <p:spPr>
          <a:xfrm>
            <a:off x="848139" y="2652886"/>
            <a:ext cx="9896061" cy="1253668"/>
          </a:xfrm>
        </p:spPr>
        <p:txBody>
          <a:bodyPr>
            <a:noAutofit/>
          </a:bodyPr>
          <a:lstStyle/>
          <a:p>
            <a:pPr algn="l">
              <a:lnSpc>
                <a:spcPct val="100000"/>
              </a:lnSpc>
            </a:pPr>
            <a:r>
              <a:rPr lang="nl-NL" sz="2000" b="0" dirty="0">
                <a:solidFill>
                  <a:schemeClr val="tx1"/>
                </a:solidFill>
                <a:latin typeface="Arial" panose="020B0604020202020204" pitchFamily="34" charset="0"/>
                <a:ea typeface="Verdana"/>
                <a:cs typeface="Arial" panose="020B0604020202020204" pitchFamily="34" charset="0"/>
              </a:rPr>
              <a:t>Materiaal, techniek en toevoegmaterialen als draad en elektroden bepalen de samenstelling van de </a:t>
            </a:r>
            <a:r>
              <a:rPr lang="nl-NL" sz="2000" b="0" dirty="0" err="1">
                <a:solidFill>
                  <a:schemeClr val="tx1"/>
                </a:solidFill>
                <a:latin typeface="Arial" panose="020B0604020202020204" pitchFamily="34" charset="0"/>
                <a:ea typeface="Verdana"/>
                <a:cs typeface="Arial" panose="020B0604020202020204" pitchFamily="34" charset="0"/>
              </a:rPr>
              <a:t>lasrook</a:t>
            </a:r>
            <a:r>
              <a:rPr lang="nl-NL" sz="2000" b="0" dirty="0">
                <a:solidFill>
                  <a:schemeClr val="tx1"/>
                </a:solidFill>
                <a:latin typeface="Arial" panose="020B0604020202020204" pitchFamily="34" charset="0"/>
                <a:ea typeface="Verdana"/>
                <a:cs typeface="Arial" panose="020B0604020202020204" pitchFamily="34" charset="0"/>
              </a:rPr>
              <a:t>. Daarnaast bevat </a:t>
            </a:r>
            <a:r>
              <a:rPr lang="nl-NL" sz="2000" b="0" dirty="0" err="1">
                <a:solidFill>
                  <a:schemeClr val="tx1"/>
                </a:solidFill>
                <a:latin typeface="Arial" panose="020B0604020202020204" pitchFamily="34" charset="0"/>
                <a:ea typeface="Verdana"/>
                <a:cs typeface="Arial" panose="020B0604020202020204" pitchFamily="34" charset="0"/>
              </a:rPr>
              <a:t>lasrook</a:t>
            </a:r>
            <a:r>
              <a:rPr lang="nl-NL" sz="2000" b="0" dirty="0">
                <a:solidFill>
                  <a:schemeClr val="tx1"/>
                </a:solidFill>
                <a:latin typeface="Arial" panose="020B0604020202020204" pitchFamily="34" charset="0"/>
                <a:ea typeface="Verdana"/>
                <a:cs typeface="Arial" panose="020B0604020202020204" pitchFamily="34" charset="0"/>
              </a:rPr>
              <a:t> vaak nog deeltjes van verf, primer, vetten en oliën die zich op werkstuk bevinden.</a:t>
            </a:r>
            <a:endParaRPr lang="nl-NL" sz="2000" b="0" dirty="0">
              <a:solidFill>
                <a:schemeClr val="tx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7AE0A17A-6FA4-F8D0-CAB6-0A2ED06C2039}"/>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81956414-00D2-A5C7-F645-A8E8337D16FE}"/>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err="1">
                <a:latin typeface="Arial" panose="020B0604020202020204" pitchFamily="34" charset="0"/>
                <a:cs typeface="Arial" panose="020B0604020202020204" pitchFamily="34" charset="0"/>
              </a:rPr>
              <a:t>Lasrook</a:t>
            </a:r>
            <a:endParaRPr lang="nl-NL"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409E98FE-8DC3-EDE5-A2D4-5197ED581C40}"/>
              </a:ext>
            </a:extLst>
          </p:cNvPr>
          <p:cNvPicPr>
            <a:picLocks noChangeAspect="1"/>
          </p:cNvPicPr>
          <p:nvPr/>
        </p:nvPicPr>
        <p:blipFill>
          <a:blip r:embed="rId3"/>
          <a:srcRect l="57585" b="51404"/>
          <a:stretch/>
        </p:blipFill>
        <p:spPr>
          <a:xfrm>
            <a:off x="0" y="1407753"/>
            <a:ext cx="3296603" cy="960857"/>
          </a:xfrm>
          <a:prstGeom prst="rect">
            <a:avLst/>
          </a:prstGeom>
        </p:spPr>
      </p:pic>
      <p:sp>
        <p:nvSpPr>
          <p:cNvPr id="13" name="Titel 1">
            <a:extLst>
              <a:ext uri="{FF2B5EF4-FFF2-40B4-BE49-F238E27FC236}">
                <a16:creationId xmlns:a16="http://schemas.microsoft.com/office/drawing/2014/main" id="{46471D43-DF6D-040D-6488-502F50138AB0}"/>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Wat is </a:t>
            </a:r>
            <a:r>
              <a:rPr lang="nl-NL" sz="2000" dirty="0" err="1">
                <a:solidFill>
                  <a:schemeClr val="bg1"/>
                </a:solidFill>
                <a:latin typeface="Arial" panose="020B0604020202020204" pitchFamily="34" charset="0"/>
                <a:cs typeface="Arial" panose="020B0604020202020204" pitchFamily="34" charset="0"/>
              </a:rPr>
              <a:t>lasrook</a:t>
            </a:r>
            <a:r>
              <a:rPr lang="nl-NL" sz="2000" dirty="0">
                <a:solidFill>
                  <a:schemeClr val="bg1"/>
                </a:solidFill>
                <a:latin typeface="Arial" panose="020B0604020202020204" pitchFamily="34" charset="0"/>
                <a:cs typeface="Arial" panose="020B0604020202020204" pitchFamily="34" charset="0"/>
              </a:rPr>
              <a:t>?</a:t>
            </a:r>
            <a:endParaRPr lang="nl-NL" sz="2000" b="0" dirty="0">
              <a:solidFill>
                <a:schemeClr val="bg1"/>
              </a:solidFill>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08DA2B7F-B83F-2B07-F0B0-FE658D8607B5}"/>
              </a:ext>
            </a:extLst>
          </p:cNvPr>
          <p:cNvSpPr txBox="1">
            <a:spLocks/>
          </p:cNvSpPr>
          <p:nvPr/>
        </p:nvSpPr>
        <p:spPr>
          <a:xfrm>
            <a:off x="848139" y="3806742"/>
            <a:ext cx="10590328"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nl-NL" sz="2000" b="0" dirty="0">
                <a:solidFill>
                  <a:schemeClr val="tx1"/>
                </a:solidFill>
                <a:latin typeface="Arial" panose="020B0604020202020204" pitchFamily="34" charset="0"/>
                <a:ea typeface="Open Sans"/>
                <a:cs typeface="Arial" panose="020B0604020202020204" pitchFamily="34" charset="0"/>
              </a:rPr>
              <a:t>Lastechnieken met de grootste hoeveelheden kankerverwekkende stoffen zijn onder meer: </a:t>
            </a:r>
            <a:endParaRPr lang="nl-NL" sz="2000" b="0" dirty="0">
              <a:solidFill>
                <a:schemeClr val="tx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D653C9B2-9789-2513-F917-67BCA52C1523}"/>
              </a:ext>
            </a:extLst>
          </p:cNvPr>
          <p:cNvSpPr txBox="1">
            <a:spLocks/>
          </p:cNvSpPr>
          <p:nvPr/>
        </p:nvSpPr>
        <p:spPr>
          <a:xfrm>
            <a:off x="843168" y="4202881"/>
            <a:ext cx="4487121"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ea typeface="Open Sans"/>
                <a:cs typeface="Arial" panose="020B0604020202020204" pitchFamily="34" charset="0"/>
              </a:rPr>
              <a:t>MAG-lassen</a:t>
            </a:r>
            <a:endParaRPr lang="nl-NL" sz="2000" b="0" dirty="0">
              <a:solidFill>
                <a:schemeClr val="tx1"/>
              </a:solidFill>
              <a:latin typeface="Arial" panose="020B0604020202020204" pitchFamily="34" charset="0"/>
              <a:ea typeface="ＭＳ Ｐゴシック"/>
              <a:cs typeface="Arial" panose="020B0604020202020204" pitchFamily="34" charset="0"/>
            </a:endParaRPr>
          </a:p>
        </p:txBody>
      </p:sp>
      <p:sp>
        <p:nvSpPr>
          <p:cNvPr id="8" name="Titel 1">
            <a:extLst>
              <a:ext uri="{FF2B5EF4-FFF2-40B4-BE49-F238E27FC236}">
                <a16:creationId xmlns:a16="http://schemas.microsoft.com/office/drawing/2014/main" id="{FC10F49C-E08B-21E2-ADAF-0AB8019B5633}"/>
              </a:ext>
            </a:extLst>
          </p:cNvPr>
          <p:cNvSpPr txBox="1">
            <a:spLocks/>
          </p:cNvSpPr>
          <p:nvPr/>
        </p:nvSpPr>
        <p:spPr>
          <a:xfrm>
            <a:off x="848139" y="4666767"/>
            <a:ext cx="5671194"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285750" indent="-285750" algn="l">
              <a:lnSpc>
                <a:spcPct val="100000"/>
              </a:lnSpc>
              <a:buClr>
                <a:srgbClr val="E30613"/>
              </a:buClr>
              <a:buFont typeface="Arial"/>
              <a:buChar char="•"/>
            </a:pPr>
            <a:r>
              <a:rPr lang="nl-NL" sz="2000" b="0" dirty="0">
                <a:solidFill>
                  <a:schemeClr val="tx1"/>
                </a:solidFill>
                <a:latin typeface="Arial" panose="020B0604020202020204" pitchFamily="34" charset="0"/>
                <a:ea typeface="Open Sans"/>
                <a:cs typeface="Arial" panose="020B0604020202020204" pitchFamily="34" charset="0"/>
              </a:rPr>
              <a:t>flux-gevulde draadlassen (zonder schermgas)</a:t>
            </a:r>
            <a:endParaRPr lang="nl-NL" sz="2000" b="0" dirty="0">
              <a:solidFill>
                <a:schemeClr val="tx1"/>
              </a:solidFill>
              <a:latin typeface="Arial" panose="020B0604020202020204" pitchFamily="34" charset="0"/>
              <a:ea typeface="ＭＳ Ｐゴシック"/>
              <a:cs typeface="Arial" panose="020B0604020202020204" pitchFamily="34" charset="0"/>
            </a:endParaRPr>
          </a:p>
        </p:txBody>
      </p:sp>
      <p:sp>
        <p:nvSpPr>
          <p:cNvPr id="9" name="Titel 1">
            <a:extLst>
              <a:ext uri="{FF2B5EF4-FFF2-40B4-BE49-F238E27FC236}">
                <a16:creationId xmlns:a16="http://schemas.microsoft.com/office/drawing/2014/main" id="{71923382-37EE-D763-7BA6-27AC4781A25B}"/>
              </a:ext>
            </a:extLst>
          </p:cNvPr>
          <p:cNvSpPr txBox="1">
            <a:spLocks/>
          </p:cNvSpPr>
          <p:nvPr/>
        </p:nvSpPr>
        <p:spPr>
          <a:xfrm>
            <a:off x="843168" y="5661234"/>
            <a:ext cx="10505661" cy="58836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nl-NL" sz="2000" b="0" dirty="0">
                <a:solidFill>
                  <a:schemeClr val="tx1"/>
                </a:solidFill>
                <a:latin typeface="Arial" panose="020B0604020202020204" pitchFamily="34" charset="0"/>
                <a:ea typeface="Open Sans"/>
                <a:cs typeface="Arial" panose="020B0604020202020204" pitchFamily="34" charset="0"/>
              </a:rPr>
              <a:t>RVS: Chroom is een component van roestvrij staal, door het lasproces ontstaat Chroom-6.</a:t>
            </a:r>
          </a:p>
          <a:p>
            <a:pPr algn="l">
              <a:lnSpc>
                <a:spcPct val="100000"/>
              </a:lnSpc>
            </a:pPr>
            <a:endParaRPr lang="nl-NL" sz="2000" b="0" dirty="0">
              <a:solidFill>
                <a:schemeClr val="tx1"/>
              </a:solidFill>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1ECB0594-768D-718D-52B8-8208C12ED02E}"/>
              </a:ext>
            </a:extLst>
          </p:cNvPr>
          <p:cNvSpPr txBox="1">
            <a:spLocks/>
          </p:cNvSpPr>
          <p:nvPr/>
        </p:nvSpPr>
        <p:spPr>
          <a:xfrm>
            <a:off x="848139" y="5131844"/>
            <a:ext cx="5671194"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285750" indent="-285750" algn="l">
              <a:lnSpc>
                <a:spcPct val="100000"/>
              </a:lnSpc>
              <a:buClr>
                <a:srgbClr val="E30613"/>
              </a:buClr>
              <a:buFont typeface="Arial"/>
              <a:buChar char="•"/>
            </a:pPr>
            <a:r>
              <a:rPr lang="nl-NL" sz="2000" b="0" dirty="0">
                <a:solidFill>
                  <a:schemeClr val="tx1"/>
                </a:solidFill>
                <a:latin typeface="Arial" panose="020B0604020202020204" pitchFamily="34" charset="0"/>
                <a:ea typeface="Open Sans"/>
                <a:cs typeface="Arial" panose="020B0604020202020204" pitchFamily="34" charset="0"/>
              </a:rPr>
              <a:t>autogeen plasmasnijden </a:t>
            </a:r>
            <a:endParaRPr lang="nl-NL" sz="2000" b="0" dirty="0">
              <a:solidFill>
                <a:schemeClr val="tx1"/>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90928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91F6B-B068-E81B-2268-5F39098E85F1}"/>
            </a:ext>
          </a:extLst>
        </p:cNvPr>
        <p:cNvGrpSpPr/>
        <p:nvPr/>
      </p:nvGrpSpPr>
      <p:grpSpPr>
        <a:xfrm>
          <a:off x="0" y="0"/>
          <a:ext cx="0" cy="0"/>
          <a:chOff x="0" y="0"/>
          <a:chExt cx="0" cy="0"/>
        </a:xfrm>
      </p:grpSpPr>
      <p:pic>
        <p:nvPicPr>
          <p:cNvPr id="6" name="Afbeelding 5" descr="Afbeelding met schermopname, Rechthoek&#10;&#10;Automatisch gegenereerde beschrijving">
            <a:extLst>
              <a:ext uri="{FF2B5EF4-FFF2-40B4-BE49-F238E27FC236}">
                <a16:creationId xmlns:a16="http://schemas.microsoft.com/office/drawing/2014/main" id="{04995689-F2AD-BB77-3680-8F4321812D28}"/>
              </a:ext>
            </a:extLst>
          </p:cNvPr>
          <p:cNvPicPr>
            <a:picLocks noChangeAspect="1"/>
          </p:cNvPicPr>
          <p:nvPr/>
        </p:nvPicPr>
        <p:blipFill>
          <a:blip r:embed="rId2"/>
          <a:srcRect l="48234" b="51404"/>
          <a:stretch/>
        </p:blipFill>
        <p:spPr>
          <a:xfrm>
            <a:off x="0" y="1411363"/>
            <a:ext cx="4023450" cy="960857"/>
          </a:xfrm>
          <a:prstGeom prst="rect">
            <a:avLst/>
          </a:prstGeom>
        </p:spPr>
      </p:pic>
      <p:pic>
        <p:nvPicPr>
          <p:cNvPr id="5" name="Afbeelding 1" descr="Schermafbeelding 2012-11-05 om 11.46.39.png">
            <a:extLst>
              <a:ext uri="{FF2B5EF4-FFF2-40B4-BE49-F238E27FC236}">
                <a16:creationId xmlns:a16="http://schemas.microsoft.com/office/drawing/2014/main" id="{2C353C3F-7FFA-76AD-7FDA-DE07D9F496B5}"/>
              </a:ext>
            </a:extLst>
          </p:cNvPr>
          <p:cNvPicPr>
            <a:picLocks noChangeAspect="1"/>
          </p:cNvPicPr>
          <p:nvPr/>
        </p:nvPicPr>
        <p:blipFill>
          <a:blip r:embed="rId3" cstate="email">
            <a:extLst>
              <a:ext uri="{28A0092B-C50C-407E-A947-70E740481C1C}">
                <a14:useLocalDpi xmlns:a14="http://schemas.microsoft.com/office/drawing/2010/main" val="0"/>
              </a:ext>
            </a:extLst>
          </a:blip>
          <a:srcRect t="4530" r="275" b="2789"/>
          <a:stretch>
            <a:fillRect/>
          </a:stretch>
        </p:blipFill>
        <p:spPr bwMode="auto">
          <a:xfrm>
            <a:off x="9066909" y="3927279"/>
            <a:ext cx="2790642" cy="20891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Ondertitel 2">
            <a:extLst>
              <a:ext uri="{FF2B5EF4-FFF2-40B4-BE49-F238E27FC236}">
                <a16:creationId xmlns:a16="http://schemas.microsoft.com/office/drawing/2014/main" id="{8380A409-7A97-95B5-139C-8AC3ED728770}"/>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B0AD3E41-7DD5-D5E9-1863-F9BD70C63307}"/>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err="1">
                <a:latin typeface="Arial" panose="020B0604020202020204" pitchFamily="34" charset="0"/>
                <a:cs typeface="Arial" panose="020B0604020202020204" pitchFamily="34" charset="0"/>
              </a:rPr>
              <a:t>Lasrook</a:t>
            </a:r>
            <a:endParaRPr lang="nl-NL" dirty="0">
              <a:latin typeface="Arial" panose="020B0604020202020204" pitchFamily="34" charset="0"/>
              <a:cs typeface="Arial" panose="020B0604020202020204" pitchFamily="34" charset="0"/>
            </a:endParaRPr>
          </a:p>
        </p:txBody>
      </p:sp>
      <p:sp>
        <p:nvSpPr>
          <p:cNvPr id="13" name="Titel 1">
            <a:extLst>
              <a:ext uri="{FF2B5EF4-FFF2-40B4-BE49-F238E27FC236}">
                <a16:creationId xmlns:a16="http://schemas.microsoft.com/office/drawing/2014/main" id="{88C6D9FF-3E77-6785-3919-8D599AC03BAB}"/>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Gezondheid en </a:t>
            </a:r>
            <a:r>
              <a:rPr lang="nl-NL" sz="2000" dirty="0" err="1">
                <a:solidFill>
                  <a:schemeClr val="bg1"/>
                </a:solidFill>
                <a:latin typeface="Arial" panose="020B0604020202020204" pitchFamily="34" charset="0"/>
                <a:cs typeface="Arial" panose="020B0604020202020204" pitchFamily="34" charset="0"/>
              </a:rPr>
              <a:t>lasrook</a:t>
            </a:r>
            <a:endParaRPr lang="nl-NL"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B6BC15FD-B9D0-06EB-4BA6-B8870297162F}"/>
              </a:ext>
            </a:extLst>
          </p:cNvPr>
          <p:cNvSpPr txBox="1">
            <a:spLocks noChangeAspect="1"/>
          </p:cNvSpPr>
          <p:nvPr/>
        </p:nvSpPr>
        <p:spPr>
          <a:xfrm>
            <a:off x="848139" y="2637373"/>
            <a:ext cx="17892299" cy="1603753"/>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spcBef>
                <a:spcPct val="20000"/>
              </a:spcBef>
            </a:pPr>
            <a:r>
              <a:rPr lang="nl-NL" sz="2000" b="0" dirty="0">
                <a:solidFill>
                  <a:schemeClr val="tx1"/>
                </a:solidFill>
                <a:latin typeface="Arial" panose="020B0604020202020204" pitchFamily="34" charset="0"/>
                <a:ea typeface="Verdana"/>
                <a:cs typeface="Arial" panose="020B0604020202020204" pitchFamily="34" charset="0"/>
              </a:rPr>
              <a:t>Te veel blootstelling kan leiden tot: </a:t>
            </a:r>
          </a:p>
          <a:p>
            <a:pPr marL="342900" indent="-342900" algn="l">
              <a:lnSpc>
                <a:spcPct val="100000"/>
              </a:lnSpc>
              <a:spcBef>
                <a:spcPct val="20000"/>
              </a:spcBef>
              <a:buClr>
                <a:srgbClr val="E30613"/>
              </a:buClr>
              <a:buFont typeface="Arial" panose="020B0604020202020204" pitchFamily="34" charset="0"/>
              <a:buChar char="•"/>
            </a:pPr>
            <a:r>
              <a:rPr lang="nl-NL" sz="2000" b="0" dirty="0">
                <a:solidFill>
                  <a:schemeClr val="tx1"/>
                </a:solidFill>
                <a:latin typeface="Arial" panose="020B0604020202020204" pitchFamily="34" charset="0"/>
                <a:ea typeface="Verdana"/>
                <a:cs typeface="Arial" panose="020B0604020202020204" pitchFamily="34" charset="0"/>
              </a:rPr>
              <a:t>acute irritatie van de luchtwegen</a:t>
            </a:r>
          </a:p>
          <a:p>
            <a:pPr marL="342900" indent="-342900" algn="l">
              <a:lnSpc>
                <a:spcPct val="100000"/>
              </a:lnSpc>
              <a:spcBef>
                <a:spcPct val="20000"/>
              </a:spcBef>
              <a:buClr>
                <a:srgbClr val="E30613"/>
              </a:buClr>
              <a:buFont typeface="Arial" panose="020B0604020202020204" pitchFamily="34" charset="0"/>
              <a:buChar char="•"/>
            </a:pPr>
            <a:r>
              <a:rPr lang="nl-NL" sz="2000" b="0" dirty="0">
                <a:solidFill>
                  <a:schemeClr val="tx1"/>
                </a:solidFill>
                <a:latin typeface="Arial" panose="020B0604020202020204" pitchFamily="34" charset="0"/>
                <a:ea typeface="Verdana"/>
                <a:cs typeface="Arial" panose="020B0604020202020204" pitchFamily="34" charset="0"/>
              </a:rPr>
              <a:t>duizeligheid</a:t>
            </a:r>
          </a:p>
          <a:p>
            <a:pPr marL="342900" indent="-342900" algn="l">
              <a:lnSpc>
                <a:spcPct val="100000"/>
              </a:lnSpc>
              <a:spcBef>
                <a:spcPct val="20000"/>
              </a:spcBef>
              <a:buClr>
                <a:srgbClr val="E30613"/>
              </a:buClr>
              <a:buFont typeface="Arial" panose="020B0604020202020204" pitchFamily="34" charset="0"/>
              <a:buChar char="•"/>
            </a:pPr>
            <a:r>
              <a:rPr lang="nl-NL" sz="2000" b="0" dirty="0">
                <a:solidFill>
                  <a:schemeClr val="tx1"/>
                </a:solidFill>
                <a:latin typeface="Arial" panose="020B0604020202020204" pitchFamily="34" charset="0"/>
                <a:ea typeface="Verdana"/>
                <a:cs typeface="Arial" panose="020B0604020202020204" pitchFamily="34" charset="0"/>
              </a:rPr>
              <a:t>metaaldampkoorts</a:t>
            </a:r>
          </a:p>
        </p:txBody>
      </p:sp>
      <p:sp>
        <p:nvSpPr>
          <p:cNvPr id="10" name="Titel 1">
            <a:extLst>
              <a:ext uri="{FF2B5EF4-FFF2-40B4-BE49-F238E27FC236}">
                <a16:creationId xmlns:a16="http://schemas.microsoft.com/office/drawing/2014/main" id="{31E4672F-3EFD-2387-8976-61672EC4F92A}"/>
              </a:ext>
            </a:extLst>
          </p:cNvPr>
          <p:cNvSpPr txBox="1">
            <a:spLocks noChangeAspect="1"/>
          </p:cNvSpPr>
          <p:nvPr/>
        </p:nvSpPr>
        <p:spPr>
          <a:xfrm>
            <a:off x="5869183" y="2637373"/>
            <a:ext cx="4694032" cy="257981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20000"/>
              </a:lnSpc>
              <a:spcBef>
                <a:spcPct val="20000"/>
              </a:spcBef>
            </a:pPr>
            <a:r>
              <a:rPr lang="nl-NL" sz="2000" b="0" dirty="0">
                <a:solidFill>
                  <a:schemeClr val="tx1"/>
                </a:solidFill>
                <a:latin typeface="Arial" panose="020B0604020202020204" pitchFamily="34" charset="0"/>
                <a:ea typeface="Verdana"/>
                <a:cs typeface="Arial" panose="020B0604020202020204" pitchFamily="34" charset="0"/>
              </a:rPr>
              <a:t>Langdurige blootstelling kan ernstigere ziekten veroorzaken zoals: </a:t>
            </a:r>
            <a:endParaRPr lang="nl-NL" sz="2000" b="0" dirty="0">
              <a:solidFill>
                <a:schemeClr val="tx1"/>
              </a:solidFill>
              <a:latin typeface="Arial" panose="020B0604020202020204" pitchFamily="34" charset="0"/>
              <a:cs typeface="Arial" panose="020B0604020202020204" pitchFamily="34" charset="0"/>
            </a:endParaRPr>
          </a:p>
          <a:p>
            <a:pPr marL="342900" indent="-342900" algn="l">
              <a:lnSpc>
                <a:spcPct val="120000"/>
              </a:lnSpc>
              <a:spcBef>
                <a:spcPct val="20000"/>
              </a:spcBef>
              <a:buClr>
                <a:srgbClr val="E30613"/>
              </a:buClr>
              <a:buFont typeface="Arial" panose="020B0604020202020204" pitchFamily="34" charset="0"/>
              <a:buChar char="•"/>
            </a:pPr>
            <a:r>
              <a:rPr lang="nl-NL" sz="2000" b="0" dirty="0">
                <a:solidFill>
                  <a:schemeClr val="tx1"/>
                </a:solidFill>
                <a:latin typeface="Arial" panose="020B0604020202020204" pitchFamily="34" charset="0"/>
                <a:ea typeface="Verdana"/>
                <a:cs typeface="Arial" panose="020B0604020202020204" pitchFamily="34" charset="0"/>
              </a:rPr>
              <a:t>longkanker</a:t>
            </a:r>
            <a:endParaRPr lang="nl-NL" sz="2000" b="0" dirty="0">
              <a:solidFill>
                <a:schemeClr val="tx1"/>
              </a:solidFill>
              <a:latin typeface="Arial" panose="020B0604020202020204" pitchFamily="34" charset="0"/>
              <a:cs typeface="Arial" panose="020B0604020202020204" pitchFamily="34" charset="0"/>
            </a:endParaRPr>
          </a:p>
          <a:p>
            <a:pPr marL="342900" indent="-342900" algn="l">
              <a:lnSpc>
                <a:spcPct val="120000"/>
              </a:lnSpc>
              <a:spcBef>
                <a:spcPct val="20000"/>
              </a:spcBef>
              <a:buClr>
                <a:srgbClr val="E30613"/>
              </a:buClr>
              <a:buFont typeface="Arial" panose="020B0604020202020204" pitchFamily="34" charset="0"/>
              <a:buChar char="•"/>
            </a:pPr>
            <a:r>
              <a:rPr lang="nl-NL" sz="2000" b="0" dirty="0">
                <a:solidFill>
                  <a:schemeClr val="tx1"/>
                </a:solidFill>
                <a:latin typeface="Arial" panose="020B0604020202020204" pitchFamily="34" charset="0"/>
                <a:ea typeface="Verdana"/>
                <a:cs typeface="Arial" panose="020B0604020202020204" pitchFamily="34" charset="0"/>
              </a:rPr>
              <a:t>astma</a:t>
            </a:r>
            <a:endParaRPr lang="nl-NL" sz="2000" b="0" dirty="0">
              <a:solidFill>
                <a:schemeClr val="tx1"/>
              </a:solidFill>
              <a:latin typeface="Arial" panose="020B0604020202020204" pitchFamily="34" charset="0"/>
              <a:cs typeface="Arial" panose="020B0604020202020204" pitchFamily="34" charset="0"/>
            </a:endParaRPr>
          </a:p>
          <a:p>
            <a:pPr algn="l">
              <a:lnSpc>
                <a:spcPct val="120000"/>
              </a:lnSpc>
              <a:spcAft>
                <a:spcPts val="300"/>
              </a:spcAft>
              <a:defRPr/>
            </a:pPr>
            <a:endParaRPr lang="nl-NL" sz="2000" b="0" dirty="0">
              <a:solidFill>
                <a:schemeClr val="tx1"/>
              </a:solidFill>
              <a:latin typeface="Arial" panose="020B0604020202020204" pitchFamily="34" charset="0"/>
              <a:cs typeface="Arial" panose="020B0604020202020204" pitchFamily="34" charset="0"/>
            </a:endParaRPr>
          </a:p>
        </p:txBody>
      </p:sp>
      <p:sp>
        <p:nvSpPr>
          <p:cNvPr id="11" name="Titel 1">
            <a:extLst>
              <a:ext uri="{FF2B5EF4-FFF2-40B4-BE49-F238E27FC236}">
                <a16:creationId xmlns:a16="http://schemas.microsoft.com/office/drawing/2014/main" id="{BA79D2D2-F801-8B71-E967-39E6C5BE760B}"/>
              </a:ext>
            </a:extLst>
          </p:cNvPr>
          <p:cNvSpPr txBox="1">
            <a:spLocks noChangeAspect="1"/>
          </p:cNvSpPr>
          <p:nvPr/>
        </p:nvSpPr>
        <p:spPr>
          <a:xfrm>
            <a:off x="910901" y="5267920"/>
            <a:ext cx="11094831" cy="677506"/>
          </a:xfrm>
          <a:prstGeom prst="rect">
            <a:avLst/>
          </a:prstGeom>
        </p:spPr>
        <p:txBody>
          <a:bodyPr vert="horz" lIns="91440" tIns="45720" rIns="91440" bIns="45720" rtlCol="0" anchor="t" anchorCtr="0">
            <a:normAutofit fontScale="92500" lnSpcReduction="10000"/>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spcAft>
                <a:spcPts val="300"/>
              </a:spcAft>
              <a:defRPr/>
            </a:pPr>
            <a:r>
              <a:rPr lang="nl-NL" sz="2000" dirty="0">
                <a:solidFill>
                  <a:schemeClr val="tx1"/>
                </a:solidFill>
                <a:latin typeface="Arial" panose="020B0604020202020204" pitchFamily="34" charset="0"/>
                <a:ea typeface="ＭＳ Ｐゴシック"/>
                <a:cs typeface="Arial" panose="020B0604020202020204" pitchFamily="34" charset="0"/>
              </a:rPr>
              <a:t>Let op: </a:t>
            </a:r>
            <a:r>
              <a:rPr lang="nl-NL" sz="2000" b="0" dirty="0">
                <a:solidFill>
                  <a:schemeClr val="tx1"/>
                </a:solidFill>
                <a:latin typeface="Arial" panose="020B0604020202020204" pitchFamily="34" charset="0"/>
                <a:ea typeface="ＭＳ Ｐゴシック"/>
                <a:cs typeface="Arial" panose="020B0604020202020204" pitchFamily="34" charset="0"/>
              </a:rPr>
              <a:t>de fijne stofdeeltjes uit </a:t>
            </a:r>
            <a:r>
              <a:rPr lang="nl-NL" sz="2000" b="0" dirty="0" err="1">
                <a:solidFill>
                  <a:schemeClr val="tx1"/>
                </a:solidFill>
                <a:latin typeface="Arial" panose="020B0604020202020204" pitchFamily="34" charset="0"/>
                <a:ea typeface="ＭＳ Ｐゴシック"/>
                <a:cs typeface="Arial" panose="020B0604020202020204" pitchFamily="34" charset="0"/>
              </a:rPr>
              <a:t>lasrook</a:t>
            </a:r>
            <a:r>
              <a:rPr lang="nl-NL" sz="2000" b="0" dirty="0">
                <a:solidFill>
                  <a:schemeClr val="tx1"/>
                </a:solidFill>
                <a:latin typeface="Arial" panose="020B0604020202020204" pitchFamily="34" charset="0"/>
                <a:ea typeface="ＭＳ Ｐゴシック"/>
                <a:cs typeface="Arial" panose="020B0604020202020204" pitchFamily="34" charset="0"/>
              </a:rPr>
              <a:t> komen diep in de longen. </a:t>
            </a:r>
          </a:p>
          <a:p>
            <a:pPr algn="l">
              <a:lnSpc>
                <a:spcPct val="100000"/>
              </a:lnSpc>
              <a:spcAft>
                <a:spcPts val="300"/>
              </a:spcAft>
              <a:defRPr/>
            </a:pPr>
            <a:r>
              <a:rPr lang="nl-NL" sz="2000" b="0" dirty="0">
                <a:solidFill>
                  <a:schemeClr val="tx1"/>
                </a:solidFill>
                <a:latin typeface="Arial" panose="020B0604020202020204" pitchFamily="34" charset="0"/>
                <a:ea typeface="ＭＳ Ｐゴシック"/>
                <a:cs typeface="Arial" panose="020B0604020202020204" pitchFamily="34" charset="0"/>
              </a:rPr>
              <a:t>	Als het vast zit, zit het vast!</a:t>
            </a:r>
          </a:p>
        </p:txBody>
      </p:sp>
    </p:spTree>
    <p:extLst>
      <p:ext uri="{BB962C8B-B14F-4D97-AF65-F5344CB8AC3E}">
        <p14:creationId xmlns:p14="http://schemas.microsoft.com/office/powerpoint/2010/main" val="137317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9931C-FBA2-4318-03A6-748D95F3DF84}"/>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AC83C1F4-D49E-1417-FF99-E895592B8AC2}"/>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03DAF520-FEDA-DA6B-00F8-1A918D2F8200}"/>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err="1">
                <a:latin typeface="Arial" panose="020B0604020202020204" pitchFamily="34" charset="0"/>
                <a:cs typeface="Arial" panose="020B0604020202020204" pitchFamily="34" charset="0"/>
              </a:rPr>
              <a:t>Lasrook</a:t>
            </a:r>
            <a:endParaRPr lang="nl-NL"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6B0B6EF2-7512-D001-CEE1-20065BD7B368}"/>
              </a:ext>
            </a:extLst>
          </p:cNvPr>
          <p:cNvPicPr>
            <a:picLocks noChangeAspect="1"/>
          </p:cNvPicPr>
          <p:nvPr/>
        </p:nvPicPr>
        <p:blipFill>
          <a:blip r:embed="rId3"/>
          <a:srcRect l="48234" b="51404"/>
          <a:stretch/>
        </p:blipFill>
        <p:spPr>
          <a:xfrm>
            <a:off x="0" y="1411363"/>
            <a:ext cx="4023450" cy="960857"/>
          </a:xfrm>
          <a:prstGeom prst="rect">
            <a:avLst/>
          </a:prstGeom>
        </p:spPr>
      </p:pic>
      <p:sp>
        <p:nvSpPr>
          <p:cNvPr id="13" name="Titel 1">
            <a:extLst>
              <a:ext uri="{FF2B5EF4-FFF2-40B4-BE49-F238E27FC236}">
                <a16:creationId xmlns:a16="http://schemas.microsoft.com/office/drawing/2014/main" id="{D6FF8EB7-FABB-F789-C0F8-E0C5AFC406E6}"/>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Wat zegt de Arbowet?</a:t>
            </a:r>
            <a:endParaRPr lang="nl-NL"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728CBF4B-B471-5B33-F526-4F2E57AB6F5C}"/>
              </a:ext>
            </a:extLst>
          </p:cNvPr>
          <p:cNvSpPr txBox="1">
            <a:spLocks noChangeAspect="1"/>
          </p:cNvSpPr>
          <p:nvPr/>
        </p:nvSpPr>
        <p:spPr>
          <a:xfrm>
            <a:off x="848139" y="2637373"/>
            <a:ext cx="11193267" cy="1003294"/>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De grenswaarde voor </a:t>
            </a:r>
            <a:r>
              <a:rPr lang="nl-NL" sz="2000" b="0" dirty="0" err="1">
                <a:solidFill>
                  <a:schemeClr val="tx1"/>
                </a:solidFill>
                <a:latin typeface="Arial" panose="020B0604020202020204" pitchFamily="34" charset="0"/>
                <a:cs typeface="Arial" panose="020B0604020202020204" pitchFamily="34" charset="0"/>
              </a:rPr>
              <a:t>lasrook</a:t>
            </a:r>
            <a:r>
              <a:rPr lang="nl-NL" sz="2000" b="0" dirty="0">
                <a:solidFill>
                  <a:schemeClr val="tx1"/>
                </a:solidFill>
                <a:latin typeface="Arial" panose="020B0604020202020204" pitchFamily="34" charset="0"/>
                <a:cs typeface="Arial" panose="020B0604020202020204" pitchFamily="34" charset="0"/>
              </a:rPr>
              <a:t> is 1mg/</a:t>
            </a:r>
            <a:r>
              <a:rPr lang="nl-NL" sz="2000" b="0" dirty="0">
                <a:solidFill>
                  <a:schemeClr val="tx1"/>
                </a:solidFill>
                <a:latin typeface="Arial" panose="020B0604020202020204" pitchFamily="34" charset="0"/>
                <a:ea typeface="+mn-lt"/>
                <a:cs typeface="Arial" panose="020B0604020202020204" pitchFamily="34" charset="0"/>
              </a:rPr>
              <a:t>m</a:t>
            </a:r>
            <a:r>
              <a:rPr lang="nl-NL" sz="2000" b="0" baseline="30000" dirty="0">
                <a:solidFill>
                  <a:schemeClr val="tx1"/>
                </a:solidFill>
                <a:latin typeface="Arial" panose="020B0604020202020204" pitchFamily="34" charset="0"/>
                <a:ea typeface="+mn-lt"/>
                <a:cs typeface="Arial" panose="020B0604020202020204" pitchFamily="34" charset="0"/>
              </a:rPr>
              <a:t>3</a:t>
            </a:r>
            <a:r>
              <a:rPr lang="nl-NL" sz="2000" b="0" dirty="0">
                <a:solidFill>
                  <a:schemeClr val="tx1"/>
                </a:solidFill>
                <a:latin typeface="Arial" panose="020B0604020202020204" pitchFamily="34" charset="0"/>
                <a:cs typeface="Arial" panose="020B0604020202020204" pitchFamily="34" charset="0"/>
              </a:rPr>
              <a:t>.</a:t>
            </a: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Voor RVS-</a:t>
            </a:r>
            <a:r>
              <a:rPr lang="nl-NL" sz="2000" b="0" dirty="0" err="1">
                <a:solidFill>
                  <a:schemeClr val="tx1"/>
                </a:solidFill>
                <a:latin typeface="Arial" panose="020B0604020202020204" pitchFamily="34" charset="0"/>
                <a:cs typeface="Arial" panose="020B0604020202020204" pitchFamily="34" charset="0"/>
              </a:rPr>
              <a:t>lasrook</a:t>
            </a:r>
            <a:r>
              <a:rPr lang="nl-NL" sz="2000" b="0" dirty="0">
                <a:solidFill>
                  <a:schemeClr val="tx1"/>
                </a:solidFill>
                <a:latin typeface="Arial" panose="020B0604020202020204" pitchFamily="34" charset="0"/>
                <a:cs typeface="Arial" panose="020B0604020202020204" pitchFamily="34" charset="0"/>
              </a:rPr>
              <a:t> met Chroom-6 geldt </a:t>
            </a:r>
            <a:r>
              <a:rPr lang="nl-NL" sz="2000" b="0" dirty="0">
                <a:solidFill>
                  <a:schemeClr val="tx1"/>
                </a:solidFill>
                <a:latin typeface="Arial" panose="020B0604020202020204" pitchFamily="34" charset="0"/>
                <a:ea typeface="ＭＳ Ｐゴシック"/>
                <a:cs typeface="Arial" panose="020B0604020202020204" pitchFamily="34" charset="0"/>
              </a:rPr>
              <a:t>een lagere grenswaarde van </a:t>
            </a:r>
            <a:r>
              <a:rPr lang="nl-NL" sz="2000" b="0" dirty="0">
                <a:solidFill>
                  <a:schemeClr val="tx1"/>
                </a:solidFill>
                <a:latin typeface="Arial" panose="020B0604020202020204" pitchFamily="34" charset="0"/>
                <a:ea typeface="+mn-lt"/>
                <a:cs typeface="Arial" panose="020B0604020202020204" pitchFamily="34" charset="0"/>
              </a:rPr>
              <a:t>1 µg/m</a:t>
            </a:r>
            <a:r>
              <a:rPr lang="nl-NL" sz="2000" b="0" baseline="30000" dirty="0">
                <a:solidFill>
                  <a:schemeClr val="tx1"/>
                </a:solidFill>
                <a:latin typeface="Arial" panose="020B0604020202020204" pitchFamily="34" charset="0"/>
                <a:ea typeface="+mn-lt"/>
                <a:cs typeface="Arial" panose="020B0604020202020204" pitchFamily="34" charset="0"/>
              </a:rPr>
              <a:t>3</a:t>
            </a:r>
            <a:r>
              <a:rPr lang="nl-NL" sz="2000" b="0" dirty="0">
                <a:solidFill>
                  <a:schemeClr val="tx1"/>
                </a:solidFill>
                <a:latin typeface="Arial" panose="020B0604020202020204" pitchFamily="34" charset="0"/>
                <a:ea typeface="Verdana"/>
                <a:cs typeface="Arial" panose="020B0604020202020204" pitchFamily="34" charset="0"/>
              </a:rPr>
              <a:t>.</a:t>
            </a:r>
          </a:p>
        </p:txBody>
      </p:sp>
      <p:sp>
        <p:nvSpPr>
          <p:cNvPr id="10" name="Titel 1">
            <a:extLst>
              <a:ext uri="{FF2B5EF4-FFF2-40B4-BE49-F238E27FC236}">
                <a16:creationId xmlns:a16="http://schemas.microsoft.com/office/drawing/2014/main" id="{253E9B98-ACEC-559B-A96E-17126B6DD802}"/>
              </a:ext>
            </a:extLst>
          </p:cNvPr>
          <p:cNvSpPr txBox="1">
            <a:spLocks noChangeAspect="1"/>
          </p:cNvSpPr>
          <p:nvPr/>
        </p:nvSpPr>
        <p:spPr>
          <a:xfrm>
            <a:off x="843169" y="3761798"/>
            <a:ext cx="8492748" cy="116392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nl-NL" sz="2000" b="0" dirty="0">
                <a:solidFill>
                  <a:schemeClr val="tx1"/>
                </a:solidFill>
                <a:latin typeface="Arial" panose="020B0604020202020204" pitchFamily="34" charset="0"/>
                <a:cs typeface="Arial" panose="020B0604020202020204" pitchFamily="34" charset="0"/>
              </a:rPr>
              <a:t>Verplichtingen van werkgever:</a:t>
            </a: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medewerkers beschermen (begin bij de bron)</a:t>
            </a: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blootstelling beoordelen = rekenmodel of meting</a:t>
            </a:r>
          </a:p>
        </p:txBody>
      </p:sp>
      <p:sp>
        <p:nvSpPr>
          <p:cNvPr id="11" name="Titel 1">
            <a:extLst>
              <a:ext uri="{FF2B5EF4-FFF2-40B4-BE49-F238E27FC236}">
                <a16:creationId xmlns:a16="http://schemas.microsoft.com/office/drawing/2014/main" id="{413A6D7E-C842-9A61-7F9A-FF40BB7F4192}"/>
              </a:ext>
            </a:extLst>
          </p:cNvPr>
          <p:cNvSpPr txBox="1">
            <a:spLocks noChangeAspect="1"/>
          </p:cNvSpPr>
          <p:nvPr/>
        </p:nvSpPr>
        <p:spPr>
          <a:xfrm>
            <a:off x="843169" y="5139050"/>
            <a:ext cx="7550795" cy="891236"/>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nl-NL" sz="2000" b="0" dirty="0">
                <a:solidFill>
                  <a:schemeClr val="tx1"/>
                </a:solidFill>
                <a:latin typeface="Arial" panose="020B0604020202020204" pitchFamily="34" charset="0"/>
                <a:cs typeface="Arial" panose="020B0604020202020204" pitchFamily="34" charset="0"/>
              </a:rPr>
              <a:t>Verplichtingen van werknemer:</a:t>
            </a: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aanwijzingen van werkgever opvolgen.</a:t>
            </a: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PBM gebruiken.</a:t>
            </a:r>
          </a:p>
          <a:p>
            <a:pPr algn="l">
              <a:lnSpc>
                <a:spcPct val="100000"/>
              </a:lnSpc>
            </a:pPr>
            <a:endParaRPr lang="nl-NL" sz="2000" b="0" dirty="0">
              <a:solidFill>
                <a:schemeClr val="tx1"/>
              </a:solidFill>
              <a:latin typeface="Arial" panose="020B0604020202020204" pitchFamily="34" charset="0"/>
              <a:cs typeface="Arial" panose="020B0604020202020204" pitchFamily="34" charset="0"/>
            </a:endParaRPr>
          </a:p>
          <a:p>
            <a:pPr algn="l">
              <a:lnSpc>
                <a:spcPct val="100000"/>
              </a:lnSpc>
            </a:pPr>
            <a:endParaRPr lang="nl-NL" sz="2000" b="0" dirty="0">
              <a:solidFill>
                <a:schemeClr val="tx1"/>
              </a:solidFill>
              <a:latin typeface="Arial" panose="020B0604020202020204" pitchFamily="34" charset="0"/>
              <a:cs typeface="Arial" panose="020B0604020202020204" pitchFamily="34" charset="0"/>
            </a:endParaRPr>
          </a:p>
        </p:txBody>
      </p:sp>
      <p:pic>
        <p:nvPicPr>
          <p:cNvPr id="6" name="Afbeelding 1" descr="Schermafbeelding 2012-11-05 om 11.58.52.png">
            <a:extLst>
              <a:ext uri="{FF2B5EF4-FFF2-40B4-BE49-F238E27FC236}">
                <a16:creationId xmlns:a16="http://schemas.microsoft.com/office/drawing/2014/main" id="{D8FC50E7-A0EC-338A-451D-82E3525A149F}"/>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b="15880"/>
          <a:stretch/>
        </p:blipFill>
        <p:spPr bwMode="auto">
          <a:xfrm>
            <a:off x="8618592" y="3477919"/>
            <a:ext cx="3422814" cy="24508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318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06A43-071C-AF55-2922-6FE92A7190EB}"/>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D46A2079-95F1-0B0E-F621-599E1BE424D1}"/>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3AF84711-4E2D-D3C9-B847-314DD349312B}"/>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err="1">
                <a:latin typeface="Arial" panose="020B0604020202020204" pitchFamily="34" charset="0"/>
                <a:cs typeface="Arial" panose="020B0604020202020204" pitchFamily="34" charset="0"/>
              </a:rPr>
              <a:t>Lasrook</a:t>
            </a:r>
            <a:endParaRPr lang="nl-NL"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53305DEC-70C9-6091-7D6A-94EC62330542}"/>
              </a:ext>
            </a:extLst>
          </p:cNvPr>
          <p:cNvPicPr>
            <a:picLocks noChangeAspect="1"/>
          </p:cNvPicPr>
          <p:nvPr/>
        </p:nvPicPr>
        <p:blipFill>
          <a:blip r:embed="rId3"/>
          <a:srcRect l="48234" b="51404"/>
          <a:stretch/>
        </p:blipFill>
        <p:spPr>
          <a:xfrm>
            <a:off x="0" y="1411363"/>
            <a:ext cx="4023450" cy="960857"/>
          </a:xfrm>
          <a:prstGeom prst="rect">
            <a:avLst/>
          </a:prstGeom>
        </p:spPr>
      </p:pic>
      <p:sp>
        <p:nvSpPr>
          <p:cNvPr id="13" name="Titel 1">
            <a:extLst>
              <a:ext uri="{FF2B5EF4-FFF2-40B4-BE49-F238E27FC236}">
                <a16:creationId xmlns:a16="http://schemas.microsoft.com/office/drawing/2014/main" id="{056C1E07-DC0A-2FBB-AA20-045B8E5472F8}"/>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Wat zegt de Arbowet?</a:t>
            </a:r>
            <a:endParaRPr lang="nl-NL"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CC17D838-AC11-1A71-A758-308E6009AF82}"/>
              </a:ext>
            </a:extLst>
          </p:cNvPr>
          <p:cNvSpPr txBox="1">
            <a:spLocks noChangeAspect="1"/>
          </p:cNvSpPr>
          <p:nvPr/>
        </p:nvSpPr>
        <p:spPr>
          <a:xfrm>
            <a:off x="848139" y="2637373"/>
            <a:ext cx="5036194" cy="1468764"/>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nl-NL" sz="2000" dirty="0">
                <a:solidFill>
                  <a:schemeClr val="tx1"/>
                </a:solidFill>
                <a:latin typeface="Arial" panose="020B0604020202020204" pitchFamily="34" charset="0"/>
                <a:ea typeface="Verdana"/>
                <a:cs typeface="Arial" panose="020B0604020202020204" pitchFamily="34" charset="0"/>
              </a:rPr>
              <a:t>Blootstelling beoordelen:</a:t>
            </a: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ea typeface="Verdana"/>
                <a:cs typeface="Arial" panose="020B0604020202020204" pitchFamily="34" charset="0"/>
              </a:rPr>
              <a:t>meting conform norm</a:t>
            </a: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ea typeface="Verdana"/>
                <a:cs typeface="Arial" panose="020B0604020202020204" pitchFamily="34" charset="0"/>
              </a:rPr>
              <a:t>gebruik een goedgekeurd rekenmodel: de Verbetercheck van 5xbeter</a:t>
            </a:r>
          </a:p>
        </p:txBody>
      </p:sp>
      <p:sp>
        <p:nvSpPr>
          <p:cNvPr id="10" name="Titel 1">
            <a:extLst>
              <a:ext uri="{FF2B5EF4-FFF2-40B4-BE49-F238E27FC236}">
                <a16:creationId xmlns:a16="http://schemas.microsoft.com/office/drawing/2014/main" id="{9684008D-623B-39D1-41FF-1AC09510EA66}"/>
              </a:ext>
            </a:extLst>
          </p:cNvPr>
          <p:cNvSpPr txBox="1">
            <a:spLocks noChangeAspect="1"/>
          </p:cNvSpPr>
          <p:nvPr/>
        </p:nvSpPr>
        <p:spPr>
          <a:xfrm>
            <a:off x="6676702" y="2586580"/>
            <a:ext cx="5904765" cy="1684839"/>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nl-NL" sz="2000" dirty="0">
                <a:solidFill>
                  <a:schemeClr val="tx1"/>
                </a:solidFill>
                <a:latin typeface="Arial" panose="020B0604020202020204" pitchFamily="34" charset="0"/>
                <a:ea typeface="Verdana"/>
                <a:cs typeface="Arial" panose="020B0604020202020204" pitchFamily="34" charset="0"/>
              </a:rPr>
              <a:t>Verbetercheck 5xBeter:</a:t>
            </a: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ea typeface="Verdana"/>
                <a:cs typeface="Arial" panose="020B0604020202020204" pitchFamily="34" charset="0"/>
              </a:rPr>
              <a:t>goedgekeurd rekenmodel</a:t>
            </a: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ea typeface="Verdana"/>
                <a:cs typeface="Arial" panose="020B0604020202020204" pitchFamily="34" charset="0"/>
              </a:rPr>
              <a:t>invoeren scenario</a:t>
            </a: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ea typeface="Verdana"/>
                <a:cs typeface="Arial" panose="020B0604020202020204" pitchFamily="34" charset="0"/>
              </a:rPr>
              <a:t>toetsing aan grenswaardes</a:t>
            </a: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ea typeface="Verdana"/>
                <a:cs typeface="Arial" panose="020B0604020202020204" pitchFamily="34" charset="0"/>
              </a:rPr>
              <a:t>plan van aanpak met verbeterpunten</a:t>
            </a:r>
          </a:p>
        </p:txBody>
      </p:sp>
      <p:sp>
        <p:nvSpPr>
          <p:cNvPr id="11" name="Titel 1">
            <a:extLst>
              <a:ext uri="{FF2B5EF4-FFF2-40B4-BE49-F238E27FC236}">
                <a16:creationId xmlns:a16="http://schemas.microsoft.com/office/drawing/2014/main" id="{F0189022-3AE9-B829-1DA6-86BFD54831D7}"/>
              </a:ext>
            </a:extLst>
          </p:cNvPr>
          <p:cNvSpPr txBox="1">
            <a:spLocks noChangeAspect="1"/>
          </p:cNvSpPr>
          <p:nvPr/>
        </p:nvSpPr>
        <p:spPr>
          <a:xfrm>
            <a:off x="843169" y="4852848"/>
            <a:ext cx="10425964" cy="3035294"/>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nl-NL" sz="2000" dirty="0">
                <a:solidFill>
                  <a:schemeClr val="tx1"/>
                </a:solidFill>
                <a:latin typeface="Arial" panose="020B0604020202020204" pitchFamily="34" charset="0"/>
                <a:ea typeface="Verdana"/>
                <a:cs typeface="Arial" panose="020B0604020202020204" pitchFamily="34" charset="0"/>
              </a:rPr>
              <a:t>Eis uit de verbetercheck </a:t>
            </a:r>
            <a:r>
              <a:rPr lang="nl-NL" sz="2000" b="0" dirty="0">
                <a:solidFill>
                  <a:schemeClr val="tx1"/>
                </a:solidFill>
                <a:latin typeface="Arial" panose="020B0604020202020204" pitchFamily="34" charset="0"/>
                <a:ea typeface="Verdana"/>
                <a:cs typeface="Arial" panose="020B0604020202020204" pitchFamily="34" charset="0"/>
              </a:rPr>
              <a:t>	= mechanische ruimteventilatie:</a:t>
            </a:r>
            <a:endParaRPr lang="nl-NL" sz="2000" b="0" dirty="0">
              <a:solidFill>
                <a:schemeClr val="tx1"/>
              </a:solidFill>
              <a:latin typeface="Arial" panose="020B0604020202020204" pitchFamily="34" charset="0"/>
              <a:cs typeface="Arial" panose="020B0604020202020204" pitchFamily="34" charset="0"/>
            </a:endParaRPr>
          </a:p>
          <a:p>
            <a:pPr algn="l">
              <a:lnSpc>
                <a:spcPct val="100000"/>
              </a:lnSpc>
            </a:pPr>
            <a:r>
              <a:rPr lang="nl-NL" sz="2000" b="0" dirty="0">
                <a:solidFill>
                  <a:schemeClr val="tx1"/>
                </a:solidFill>
                <a:latin typeface="Arial" panose="020B0604020202020204" pitchFamily="34" charset="0"/>
                <a:ea typeface="Verdana"/>
                <a:cs typeface="Arial" panose="020B0604020202020204" pitchFamily="34" charset="0"/>
              </a:rPr>
              <a:t>Inschakelduur &lt;15% 		= 800 m</a:t>
            </a:r>
            <a:r>
              <a:rPr lang="nl-NL" sz="2000" b="0" baseline="30000" dirty="0">
                <a:solidFill>
                  <a:schemeClr val="tx1"/>
                </a:solidFill>
                <a:latin typeface="Arial" panose="020B0604020202020204" pitchFamily="34" charset="0"/>
                <a:ea typeface="Verdana"/>
                <a:cs typeface="Arial" panose="020B0604020202020204" pitchFamily="34" charset="0"/>
              </a:rPr>
              <a:t>3</a:t>
            </a:r>
            <a:r>
              <a:rPr lang="nl-NL" sz="2000" b="0" dirty="0">
                <a:solidFill>
                  <a:schemeClr val="tx1"/>
                </a:solidFill>
                <a:latin typeface="Arial" panose="020B0604020202020204" pitchFamily="34" charset="0"/>
                <a:ea typeface="Verdana"/>
                <a:cs typeface="Arial" panose="020B0604020202020204" pitchFamily="34" charset="0"/>
              </a:rPr>
              <a:t> per uur per lasser</a:t>
            </a:r>
          </a:p>
          <a:p>
            <a:pPr algn="l">
              <a:lnSpc>
                <a:spcPct val="100000"/>
              </a:lnSpc>
            </a:pPr>
            <a:r>
              <a:rPr lang="nl-NL" sz="2000" b="0" dirty="0">
                <a:solidFill>
                  <a:schemeClr val="tx1"/>
                </a:solidFill>
                <a:latin typeface="Arial" panose="020B0604020202020204" pitchFamily="34" charset="0"/>
                <a:ea typeface="Verdana"/>
                <a:cs typeface="Arial" panose="020B0604020202020204" pitchFamily="34" charset="0"/>
              </a:rPr>
              <a:t>Inschakelduur &gt;15% 		= 1600 m</a:t>
            </a:r>
            <a:r>
              <a:rPr lang="nl-NL" sz="2000" b="0" baseline="30000" dirty="0">
                <a:solidFill>
                  <a:schemeClr val="tx1"/>
                </a:solidFill>
                <a:latin typeface="Arial" panose="020B0604020202020204" pitchFamily="34" charset="0"/>
                <a:ea typeface="Verdana"/>
                <a:cs typeface="Arial" panose="020B0604020202020204" pitchFamily="34" charset="0"/>
              </a:rPr>
              <a:t>3 </a:t>
            </a:r>
            <a:r>
              <a:rPr lang="nl-NL" sz="2000" b="0" dirty="0">
                <a:solidFill>
                  <a:schemeClr val="tx1"/>
                </a:solidFill>
                <a:latin typeface="Arial" panose="020B0604020202020204" pitchFamily="34" charset="0"/>
                <a:ea typeface="Verdana"/>
                <a:cs typeface="Arial" panose="020B0604020202020204" pitchFamily="34" charset="0"/>
              </a:rPr>
              <a:t>per uur per lasser</a:t>
            </a:r>
            <a:endParaRPr lang="nl-NL" sz="2000" b="0" dirty="0">
              <a:solidFill>
                <a:schemeClr val="tx1"/>
              </a:solidFill>
              <a:latin typeface="Arial" panose="020B0604020202020204" pitchFamily="34" charset="0"/>
              <a:cs typeface="Arial" panose="020B0604020202020204" pitchFamily="34" charset="0"/>
            </a:endParaRPr>
          </a:p>
          <a:p>
            <a:pPr algn="l">
              <a:lnSpc>
                <a:spcPct val="100000"/>
              </a:lnSpc>
            </a:pPr>
            <a:endParaRPr lang="nl-NL" sz="2000" b="0" dirty="0">
              <a:solidFill>
                <a:schemeClr val="tx1"/>
              </a:solidFill>
              <a:latin typeface="Arial" panose="020B0604020202020204" pitchFamily="34" charset="0"/>
              <a:ea typeface="Verdana"/>
              <a:cs typeface="Arial" panose="020B0604020202020204" pitchFamily="34" charset="0"/>
            </a:endParaRPr>
          </a:p>
        </p:txBody>
      </p:sp>
    </p:spTree>
    <p:extLst>
      <p:ext uri="{BB962C8B-B14F-4D97-AF65-F5344CB8AC3E}">
        <p14:creationId xmlns:p14="http://schemas.microsoft.com/office/powerpoint/2010/main" val="193739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91F71-C02D-7F6F-B9D2-807B1BCD9F37}"/>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40AD96D5-1DC1-EE6C-45BC-022D9BFD7F2B}"/>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CE92F1FA-744C-8FEC-AE19-5D5F02BB538E}"/>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err="1">
                <a:latin typeface="Arial" panose="020B0604020202020204" pitchFamily="34" charset="0"/>
                <a:cs typeface="Arial" panose="020B0604020202020204" pitchFamily="34" charset="0"/>
              </a:rPr>
              <a:t>Lasrook</a:t>
            </a:r>
            <a:endParaRPr lang="nl-NL"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7D042545-93CB-9981-DBDD-364E3D5DDD5A}"/>
              </a:ext>
            </a:extLst>
          </p:cNvPr>
          <p:cNvPicPr>
            <a:picLocks noChangeAspect="1"/>
          </p:cNvPicPr>
          <p:nvPr/>
        </p:nvPicPr>
        <p:blipFill>
          <a:blip r:embed="rId3"/>
          <a:srcRect l="48139" b="51404"/>
          <a:stretch/>
        </p:blipFill>
        <p:spPr>
          <a:xfrm>
            <a:off x="-1" y="1418678"/>
            <a:ext cx="4030765" cy="960857"/>
          </a:xfrm>
          <a:prstGeom prst="rect">
            <a:avLst/>
          </a:prstGeom>
        </p:spPr>
      </p:pic>
      <p:sp>
        <p:nvSpPr>
          <p:cNvPr id="13" name="Titel 1">
            <a:extLst>
              <a:ext uri="{FF2B5EF4-FFF2-40B4-BE49-F238E27FC236}">
                <a16:creationId xmlns:a16="http://schemas.microsoft.com/office/drawing/2014/main" id="{10677485-7220-AB10-2FFE-09DCF6373E8B}"/>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Hoe doen we het zelf?</a:t>
            </a:r>
            <a:endParaRPr lang="nl-NL"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B2D0C17F-962F-C45B-7C56-F51ACEE21B6F}"/>
              </a:ext>
            </a:extLst>
          </p:cNvPr>
          <p:cNvSpPr txBox="1">
            <a:spLocks noChangeAspect="1"/>
          </p:cNvSpPr>
          <p:nvPr/>
        </p:nvSpPr>
        <p:spPr>
          <a:xfrm>
            <a:off x="635734" y="3035358"/>
            <a:ext cx="10920528" cy="1240309"/>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nSpc>
                <a:spcPct val="100000"/>
              </a:lnSpc>
            </a:pPr>
            <a:r>
              <a:rPr lang="nl-NL" dirty="0">
                <a:solidFill>
                  <a:schemeClr val="tx1"/>
                </a:solidFill>
                <a:latin typeface="Arial" panose="020B0604020202020204" pitchFamily="34" charset="0"/>
                <a:ea typeface="Verdana"/>
                <a:cs typeface="Arial" panose="020B0604020202020204" pitchFamily="34" charset="0"/>
              </a:rPr>
              <a:t>Ik wacht 5 tellen met het afzetten</a:t>
            </a:r>
          </a:p>
          <a:p>
            <a:pPr>
              <a:lnSpc>
                <a:spcPct val="100000"/>
              </a:lnSpc>
            </a:pPr>
            <a:r>
              <a:rPr lang="nl-NL" dirty="0">
                <a:solidFill>
                  <a:schemeClr val="tx1"/>
                </a:solidFill>
                <a:latin typeface="Arial" panose="020B0604020202020204" pitchFamily="34" charset="0"/>
                <a:ea typeface="Verdana"/>
                <a:cs typeface="Arial" panose="020B0604020202020204" pitchFamily="34" charset="0"/>
              </a:rPr>
              <a:t>van mijn </a:t>
            </a:r>
            <a:r>
              <a:rPr lang="nl-NL" dirty="0" err="1">
                <a:solidFill>
                  <a:schemeClr val="tx1"/>
                </a:solidFill>
                <a:latin typeface="Arial" panose="020B0604020202020204" pitchFamily="34" charset="0"/>
                <a:ea typeface="Verdana"/>
                <a:cs typeface="Arial" panose="020B0604020202020204" pitchFamily="34" charset="0"/>
              </a:rPr>
              <a:t>lashelm</a:t>
            </a:r>
            <a:r>
              <a:rPr lang="nl-NL" dirty="0">
                <a:solidFill>
                  <a:schemeClr val="tx1"/>
                </a:solidFill>
                <a:latin typeface="Arial" panose="020B0604020202020204" pitchFamily="34" charset="0"/>
                <a:ea typeface="Verdana"/>
                <a:cs typeface="Arial" panose="020B0604020202020204" pitchFamily="34" charset="0"/>
              </a:rPr>
              <a:t>.</a:t>
            </a:r>
            <a:endParaRPr lang="nl-NL" b="0" dirty="0">
              <a:solidFill>
                <a:schemeClr val="tx1"/>
              </a:solidFill>
              <a:latin typeface="Arial" panose="020B0604020202020204" pitchFamily="34" charset="0"/>
              <a:ea typeface="Verdana"/>
              <a:cs typeface="Arial" panose="020B0604020202020204" pitchFamily="34" charset="0"/>
            </a:endParaRPr>
          </a:p>
        </p:txBody>
      </p:sp>
      <p:sp>
        <p:nvSpPr>
          <p:cNvPr id="10" name="Titel 1">
            <a:extLst>
              <a:ext uri="{FF2B5EF4-FFF2-40B4-BE49-F238E27FC236}">
                <a16:creationId xmlns:a16="http://schemas.microsoft.com/office/drawing/2014/main" id="{69A3C4B3-8C27-8D2F-180E-E9CAA53AF2CD}"/>
              </a:ext>
            </a:extLst>
          </p:cNvPr>
          <p:cNvSpPr txBox="1">
            <a:spLocks noChangeAspect="1"/>
          </p:cNvSpPr>
          <p:nvPr/>
        </p:nvSpPr>
        <p:spPr>
          <a:xfrm>
            <a:off x="3143617" y="4676273"/>
            <a:ext cx="5904765" cy="1042736"/>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nSpc>
                <a:spcPct val="100000"/>
              </a:lnSpc>
            </a:pPr>
            <a:r>
              <a:rPr lang="nl-NL" sz="2000" b="0" dirty="0">
                <a:solidFill>
                  <a:schemeClr val="tx1"/>
                </a:solidFill>
                <a:latin typeface="Arial" panose="020B0604020202020204" pitchFamily="34" charset="0"/>
                <a:ea typeface="Verdana"/>
                <a:cs typeface="Arial" panose="020B0604020202020204" pitchFamily="34" charset="0"/>
              </a:rPr>
              <a:t>Mee eens is handen in de lucht</a:t>
            </a:r>
          </a:p>
        </p:txBody>
      </p:sp>
    </p:spTree>
    <p:extLst>
      <p:ext uri="{BB962C8B-B14F-4D97-AF65-F5344CB8AC3E}">
        <p14:creationId xmlns:p14="http://schemas.microsoft.com/office/powerpoint/2010/main" val="3630689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2F084-4C27-D567-AA84-B8AA6F8BD100}"/>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C0D42B56-C3E8-1F34-14F2-2C7A42E1D419}"/>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92150694-FC9C-E63E-2497-39FB1BB08EC6}"/>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err="1">
                <a:latin typeface="Arial" panose="020B0604020202020204" pitchFamily="34" charset="0"/>
                <a:cs typeface="Arial" panose="020B0604020202020204" pitchFamily="34" charset="0"/>
              </a:rPr>
              <a:t>Lasrook</a:t>
            </a:r>
            <a:endParaRPr lang="nl-NL"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F22265A3-D52A-BCB2-16B3-92CFE834BD17}"/>
              </a:ext>
            </a:extLst>
          </p:cNvPr>
          <p:cNvPicPr>
            <a:picLocks noChangeAspect="1"/>
          </p:cNvPicPr>
          <p:nvPr/>
        </p:nvPicPr>
        <p:blipFill>
          <a:blip r:embed="rId3"/>
          <a:srcRect l="68169" b="51404"/>
          <a:stretch/>
        </p:blipFill>
        <p:spPr>
          <a:xfrm>
            <a:off x="0" y="1396499"/>
            <a:ext cx="2474050" cy="960857"/>
          </a:xfrm>
          <a:prstGeom prst="rect">
            <a:avLst/>
          </a:prstGeom>
        </p:spPr>
      </p:pic>
      <p:sp>
        <p:nvSpPr>
          <p:cNvPr id="13" name="Titel 1">
            <a:extLst>
              <a:ext uri="{FF2B5EF4-FFF2-40B4-BE49-F238E27FC236}">
                <a16:creationId xmlns:a16="http://schemas.microsoft.com/office/drawing/2014/main" id="{3D1EBE51-5FCF-C86E-F141-C68175B20548}"/>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Stelling</a:t>
            </a:r>
            <a:endParaRPr lang="nl-NL"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95F0B7EC-F229-6874-521C-92975C9FAF0F}"/>
              </a:ext>
            </a:extLst>
          </p:cNvPr>
          <p:cNvSpPr txBox="1">
            <a:spLocks noChangeAspect="1"/>
          </p:cNvSpPr>
          <p:nvPr/>
        </p:nvSpPr>
        <p:spPr>
          <a:xfrm>
            <a:off x="635734" y="3035358"/>
            <a:ext cx="10920528" cy="1240309"/>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nSpc>
                <a:spcPct val="100000"/>
              </a:lnSpc>
            </a:pPr>
            <a:r>
              <a:rPr lang="nl-NL" dirty="0">
                <a:solidFill>
                  <a:schemeClr val="tx1"/>
                </a:solidFill>
                <a:latin typeface="Arial" panose="020B0604020202020204" pitchFamily="34" charset="0"/>
                <a:ea typeface="Verdana"/>
                <a:cs typeface="Arial" panose="020B0604020202020204" pitchFamily="34" charset="0"/>
              </a:rPr>
              <a:t>Ik las met mijn hoofd</a:t>
            </a:r>
          </a:p>
          <a:p>
            <a:pPr>
              <a:lnSpc>
                <a:spcPct val="100000"/>
              </a:lnSpc>
            </a:pPr>
            <a:r>
              <a:rPr lang="nl-NL" dirty="0">
                <a:solidFill>
                  <a:schemeClr val="tx1"/>
                </a:solidFill>
                <a:latin typeface="Arial" panose="020B0604020202020204" pitchFamily="34" charset="0"/>
                <a:ea typeface="Verdana"/>
                <a:cs typeface="Arial" panose="020B0604020202020204" pitchFamily="34" charset="0"/>
              </a:rPr>
              <a:t>in de lasrookpluim.</a:t>
            </a:r>
          </a:p>
          <a:p>
            <a:pPr>
              <a:lnSpc>
                <a:spcPct val="100000"/>
              </a:lnSpc>
            </a:pPr>
            <a:endParaRPr lang="nl-NL" dirty="0">
              <a:solidFill>
                <a:schemeClr val="tx1"/>
              </a:solidFill>
              <a:latin typeface="Arial" panose="020B0604020202020204" pitchFamily="34" charset="0"/>
              <a:ea typeface="Verdana"/>
              <a:cs typeface="Arial" panose="020B0604020202020204" pitchFamily="34" charset="0"/>
            </a:endParaRPr>
          </a:p>
        </p:txBody>
      </p:sp>
      <p:sp>
        <p:nvSpPr>
          <p:cNvPr id="10" name="Titel 1">
            <a:extLst>
              <a:ext uri="{FF2B5EF4-FFF2-40B4-BE49-F238E27FC236}">
                <a16:creationId xmlns:a16="http://schemas.microsoft.com/office/drawing/2014/main" id="{0202E0DD-9A20-3511-3ED9-0F272A3A574B}"/>
              </a:ext>
            </a:extLst>
          </p:cNvPr>
          <p:cNvSpPr txBox="1">
            <a:spLocks noChangeAspect="1"/>
          </p:cNvSpPr>
          <p:nvPr/>
        </p:nvSpPr>
        <p:spPr>
          <a:xfrm>
            <a:off x="3143617" y="4676273"/>
            <a:ext cx="5904765" cy="1042736"/>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nSpc>
                <a:spcPct val="100000"/>
              </a:lnSpc>
            </a:pPr>
            <a:r>
              <a:rPr lang="nl-NL" sz="2000" b="0" dirty="0">
                <a:solidFill>
                  <a:schemeClr val="tx1"/>
                </a:solidFill>
                <a:latin typeface="Arial" panose="020B0604020202020204" pitchFamily="34" charset="0"/>
                <a:ea typeface="Verdana"/>
                <a:cs typeface="Arial" panose="020B0604020202020204" pitchFamily="34" charset="0"/>
              </a:rPr>
              <a:t>Mee oneens is handen in de lucht</a:t>
            </a:r>
          </a:p>
        </p:txBody>
      </p:sp>
    </p:spTree>
    <p:extLst>
      <p:ext uri="{BB962C8B-B14F-4D97-AF65-F5344CB8AC3E}">
        <p14:creationId xmlns:p14="http://schemas.microsoft.com/office/powerpoint/2010/main" val="2782921681"/>
      </p:ext>
    </p:extLst>
  </p:cSld>
  <p:clrMapOvr>
    <a:masterClrMapping/>
  </p:clrMapOvr>
</p:sld>
</file>

<file path=ppt/theme/theme1.xml><?xml version="1.0" encoding="utf-8"?>
<a:theme xmlns:a="http://schemas.openxmlformats.org/drawingml/2006/main" name="Kantoorthema">
  <a:themeElements>
    <a:clrScheme name="5xbeter">
      <a:dk1>
        <a:srgbClr val="000000"/>
      </a:dk1>
      <a:lt1>
        <a:srgbClr val="FFFFFF"/>
      </a:lt1>
      <a:dk2>
        <a:srgbClr val="646464"/>
      </a:dk2>
      <a:lt2>
        <a:srgbClr val="E6E6E6"/>
      </a:lt2>
      <a:accent1>
        <a:srgbClr val="00A3DA"/>
      </a:accent1>
      <a:accent2>
        <a:srgbClr val="E10512"/>
      </a:accent2>
      <a:accent3>
        <a:srgbClr val="00A3DA"/>
      </a:accent3>
      <a:accent4>
        <a:srgbClr val="E10512"/>
      </a:accent4>
      <a:accent5>
        <a:srgbClr val="00A3D9"/>
      </a:accent5>
      <a:accent6>
        <a:srgbClr val="E10512"/>
      </a:accent6>
      <a:hlink>
        <a:srgbClr val="00A3DA"/>
      </a:hlink>
      <a:folHlink>
        <a:srgbClr val="007DA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Aangepast ontwe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2fdb8f7-ceea-45b3-9244-f9361c6821fe">
      <Terms xmlns="http://schemas.microsoft.com/office/infopath/2007/PartnerControls"/>
    </lcf76f155ced4ddcb4097134ff3c332f>
    <TaxCatchAll xmlns="cff0c8fd-28a4-4f13-a2ff-adbaff7ad42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B935E5029A4B049BAFB1E9ECA40A866" ma:contentTypeVersion="15" ma:contentTypeDescription="Een nieuw document maken." ma:contentTypeScope="" ma:versionID="67976d54bdf40f853a45d0002eb0e457">
  <xsd:schema xmlns:xsd="http://www.w3.org/2001/XMLSchema" xmlns:xs="http://www.w3.org/2001/XMLSchema" xmlns:p="http://schemas.microsoft.com/office/2006/metadata/properties" xmlns:ns2="12fdb8f7-ceea-45b3-9244-f9361c6821fe" xmlns:ns3="cff0c8fd-28a4-4f13-a2ff-adbaff7ad42a" targetNamespace="http://schemas.microsoft.com/office/2006/metadata/properties" ma:root="true" ma:fieldsID="2825cf342f2ef8540988a3dfcd359f78" ns2:_="" ns3:_="">
    <xsd:import namespace="12fdb8f7-ceea-45b3-9244-f9361c6821fe"/>
    <xsd:import namespace="cff0c8fd-28a4-4f13-a2ff-adbaff7ad42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fdb8f7-ceea-45b3-9244-f9361c6821fe"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Afbeeldingtags" ma:readOnly="false" ma:fieldId="{5cf76f15-5ced-4ddc-b409-7134ff3c332f}" ma:taxonomyMulti="true" ma:sspId="97e97178-e81f-434c-919c-7bb8405792f0"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f0c8fd-28a4-4f13-a2ff-adbaff7ad42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1c0fcab-f1df-433f-b77d-b59fcc1d03d4}" ma:internalName="TaxCatchAll" ma:showField="CatchAllData" ma:web="cff0c8fd-28a4-4f13-a2ff-adbaff7ad42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5CA4C8-BDAB-43C0-995E-05ADA0AA5491}">
  <ds:schemaRefs>
    <ds:schemaRef ds:uri="http://purl.org/dc/dcmitype/"/>
    <ds:schemaRef ds:uri="http://schemas.microsoft.com/office/2006/documentManagement/types"/>
    <ds:schemaRef ds:uri="http://purl.org/dc/elements/1.1/"/>
    <ds:schemaRef ds:uri="cff0c8fd-28a4-4f13-a2ff-adbaff7ad42a"/>
    <ds:schemaRef ds:uri="http://www.w3.org/XML/1998/namespace"/>
    <ds:schemaRef ds:uri="http://purl.org/dc/terms/"/>
    <ds:schemaRef ds:uri="http://schemas.microsoft.com/office/infopath/2007/PartnerControls"/>
    <ds:schemaRef ds:uri="http://schemas.openxmlformats.org/package/2006/metadata/core-properties"/>
    <ds:schemaRef ds:uri="12fdb8f7-ceea-45b3-9244-f9361c6821fe"/>
    <ds:schemaRef ds:uri="http://schemas.microsoft.com/office/2006/metadata/properties"/>
  </ds:schemaRefs>
</ds:datastoreItem>
</file>

<file path=customXml/itemProps2.xml><?xml version="1.0" encoding="utf-8"?>
<ds:datastoreItem xmlns:ds="http://schemas.openxmlformats.org/officeDocument/2006/customXml" ds:itemID="{132AE4BC-707D-4795-93A8-CDADF9591D7A}">
  <ds:schemaRefs>
    <ds:schemaRef ds:uri="http://schemas.microsoft.com/sharepoint/v3/contenttype/forms"/>
  </ds:schemaRefs>
</ds:datastoreItem>
</file>

<file path=customXml/itemProps3.xml><?xml version="1.0" encoding="utf-8"?>
<ds:datastoreItem xmlns:ds="http://schemas.openxmlformats.org/officeDocument/2006/customXml" ds:itemID="{C75269BB-DE99-4ACA-99CE-7DCA6CFFF35E}"/>
</file>

<file path=docProps/app.xml><?xml version="1.0" encoding="utf-8"?>
<Properties xmlns="http://schemas.openxmlformats.org/officeDocument/2006/extended-properties" xmlns:vt="http://schemas.openxmlformats.org/officeDocument/2006/docPropsVTypes">
  <Template/>
  <TotalTime>1295</TotalTime>
  <Words>1181</Words>
  <Application>Microsoft Macintosh PowerPoint</Application>
  <PresentationFormat>Breedbeeld</PresentationFormat>
  <Paragraphs>177</Paragraphs>
  <Slides>25</Slides>
  <Notes>14</Notes>
  <HiddenSlides>0</HiddenSlides>
  <MMClips>1</MMClips>
  <ScaleCrop>false</ScaleCrop>
  <HeadingPairs>
    <vt:vector size="6" baseType="variant">
      <vt:variant>
        <vt:lpstr>Gebruikte lettertypen</vt:lpstr>
      </vt:variant>
      <vt:variant>
        <vt:i4>6</vt:i4>
      </vt:variant>
      <vt:variant>
        <vt:lpstr>Thema</vt:lpstr>
      </vt:variant>
      <vt:variant>
        <vt:i4>3</vt:i4>
      </vt:variant>
      <vt:variant>
        <vt:lpstr>Diatitels</vt:lpstr>
      </vt:variant>
      <vt:variant>
        <vt:i4>25</vt:i4>
      </vt:variant>
    </vt:vector>
  </HeadingPairs>
  <TitlesOfParts>
    <vt:vector size="34" baseType="lpstr">
      <vt:lpstr>Aptos</vt:lpstr>
      <vt:lpstr>Arial</vt:lpstr>
      <vt:lpstr>Arial,Sans-Serif</vt:lpstr>
      <vt:lpstr>Calibri</vt:lpstr>
      <vt:lpstr>Lato</vt:lpstr>
      <vt:lpstr>Verdana</vt:lpstr>
      <vt:lpstr>Kantoorthema</vt:lpstr>
      <vt:lpstr>Aangepast ontwerp</vt:lpstr>
      <vt:lpstr>1_Aangepast ontwerp</vt:lpstr>
      <vt:lpstr>Toolbox Lasrook</vt:lpstr>
      <vt:lpstr>Inhoud</vt:lpstr>
      <vt:lpstr>Lasrook is een mengsel van:</vt:lpstr>
      <vt:lpstr>Materiaal, techniek en toevoegmaterialen als draad en elektroden bepalen de samenstelling van de lasrook. Daarnaast bevat lasrook vaak nog deeltjes van verf, primer, vetten en oliën die zich op werkstuk bevinden.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Twan Schellekens</dc:creator>
  <cp:lastModifiedBy>Twan Schellekens</cp:lastModifiedBy>
  <cp:revision>154</cp:revision>
  <dcterms:created xsi:type="dcterms:W3CDTF">2024-07-18T10:20:34Z</dcterms:created>
  <dcterms:modified xsi:type="dcterms:W3CDTF">2026-02-06T09:34:05Z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0x010100CB935E5029A4B049BAFB1E9ECA40A866</vt:lpwstr>
  </property>
  <property fmtid="{D5CDD505-2E9C-101B-9397-08002B2CF9AE}" pid="3" name="MediaServiceImageTags">
    <vt:lpwstr/>
  </property>
</Properties>
</file>